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theme/theme2.xml" ContentType="application/vnd.openxmlformats-officedocument.theme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  <p:sldMasterId id="2147484209" r:id="rId2"/>
    <p:sldMasterId id="2147484414" r:id="rId3"/>
  </p:sldMasterIdLst>
  <p:notesMasterIdLst>
    <p:notesMasterId r:id="rId13"/>
  </p:notesMasterIdLst>
  <p:handoutMasterIdLst>
    <p:handoutMasterId r:id="rId14"/>
  </p:handoutMasterIdLst>
  <p:sldIdLst>
    <p:sldId id="451" r:id="rId4"/>
    <p:sldId id="432" r:id="rId5"/>
    <p:sldId id="257" r:id="rId6"/>
    <p:sldId id="471" r:id="rId7"/>
    <p:sldId id="472" r:id="rId8"/>
    <p:sldId id="473" r:id="rId9"/>
    <p:sldId id="470" r:id="rId10"/>
    <p:sldId id="474" r:id="rId11"/>
    <p:sldId id="359" r:id="rId12"/>
  </p:sldIdLst>
  <p:sldSz cx="9144000" cy="5143500" type="screen16x9"/>
  <p:notesSz cx="6858000" cy="9144000"/>
  <p:defaultTextStyle>
    <a:defPPr>
      <a:defRPr lang="id-ID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739">
          <p15:clr>
            <a:srgbClr val="A4A3A4"/>
          </p15:clr>
        </p15:guide>
        <p15:guide id="4">
          <p15:clr>
            <a:srgbClr val="A4A3A4"/>
          </p15:clr>
        </p15:guide>
        <p15:guide id="5" orient="horz" pos="2670">
          <p15:clr>
            <a:srgbClr val="A4A3A4"/>
          </p15:clr>
        </p15:guide>
        <p15:guide id="6" orient="horz" pos="913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8991"/>
    <a:srgbClr val="AF2B1E"/>
    <a:srgbClr val="9DA1AA"/>
    <a:srgbClr val="474A51"/>
    <a:srgbClr val="33CCFF"/>
    <a:srgbClr val="781033"/>
    <a:srgbClr val="0099FF"/>
    <a:srgbClr val="3399FF"/>
    <a:srgbClr val="0066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67" autoAdjust="0"/>
    <p:restoredTop sz="94622" autoAdjust="0"/>
  </p:normalViewPr>
  <p:slideViewPr>
    <p:cSldViewPr snapToGrid="0">
      <p:cViewPr>
        <p:scale>
          <a:sx n="130" d="100"/>
          <a:sy n="130" d="100"/>
        </p:scale>
        <p:origin x="-1320" y="-372"/>
      </p:cViewPr>
      <p:guideLst>
        <p:guide orient="horz" pos="2221"/>
        <p:guide orient="horz" pos="739"/>
        <p:guide orient="horz" pos="2666"/>
        <p:guide orient="horz" pos="913"/>
        <p:guide pos="3792"/>
        <p:guide pos="207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7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5623FB-5ECA-4AA8-89EC-579CBA35F72A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E18333-B75F-48F7-A7D4-75F62A49A070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346537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A3F3B-FAC1-4131-BBA9-4BEAB2C7DF2F}" type="datetimeFigureOut">
              <a:rPr lang="id-ID" smtClean="0"/>
              <a:pPr/>
              <a:t>07/03/2018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85A15-B6B4-4E8F-B208-EB38BDE5E6FF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682236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2622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6265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8105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98279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7048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87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8292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532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0398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3705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130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985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37262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368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72055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6672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064024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5287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777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402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38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2183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661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2796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042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9860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6017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7737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61050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27322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27603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6228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6242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896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84287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803891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1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63415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34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8066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38649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7728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144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85370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919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9458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21419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22015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156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53971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411155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6357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54550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7819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0305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513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7780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1269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6653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450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55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5624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22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3189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29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5631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92151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8280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1377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03671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839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82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580805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3751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08068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09644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43057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28021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544104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9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6191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0328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7654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036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877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6310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985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4676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86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77132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321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53165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66889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7446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35024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45274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80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90743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0133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4735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3961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39621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8464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1669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395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487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09389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4194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35895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3561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463949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05931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545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588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04689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567100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1544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89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4378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7850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1160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91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45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2378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190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68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2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933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9949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990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206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45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6372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918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7846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906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80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98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4190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1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328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0288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4115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1567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149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002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1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21762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17766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178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2733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90076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054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0320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35922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364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5995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6205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2846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90226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090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5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3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83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906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953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8436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3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55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12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407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5302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059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24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532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962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01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211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59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601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180461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593961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23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45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126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0371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230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723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5890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638488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71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11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83027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846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80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11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1783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8221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220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6053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57672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0751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088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45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86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9531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85212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271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070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1455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43779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8814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75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90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49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446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2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9456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481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992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9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6886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88082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98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9500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11114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847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13036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16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135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921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59211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4064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10912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2234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076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44099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0704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921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64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2642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151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4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15931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62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33207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993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9227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8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9499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91091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03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99014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06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2445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311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266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500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43249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5811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2810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42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3191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868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2801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054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775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344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665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076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73227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95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29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2707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16009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04979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33332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948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5691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908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068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721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704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654198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9837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117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350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1609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404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151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2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8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29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936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65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79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8997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9914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679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63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2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89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25365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234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8807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58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57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4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75770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414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15845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43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083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75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2953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6741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7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427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656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0753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1716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141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00115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050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049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94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13698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732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1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435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85869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8647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6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154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34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9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98314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24997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6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05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40965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3231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64829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254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- 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436653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538779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5640905" y="1725590"/>
            <a:ext cx="1620000" cy="1620000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95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743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533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29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7449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54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589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ortfoli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65167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rgbClr val="FFFFFF">
                    <a:lumMod val="65000"/>
                  </a:srgbClr>
                </a:solidFill>
              </a:rPr>
              <a:pPr algn="ctr"/>
              <a:t>‹#›</a:t>
            </a:fld>
            <a:endParaRPr lang="id-ID" sz="1100">
              <a:solidFill>
                <a:srgbClr val="FFFFFF">
                  <a:lumMod val="65000"/>
                </a:srgb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46675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6428921" y="3001272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6428920" y="140514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988945" y="3001273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988945" y="1386536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945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91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fol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3164916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7080052" y="1362274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5" hasCustomPrompt="1"/>
          </p:nvPr>
        </p:nvSpPr>
        <p:spPr>
          <a:xfrm flipH="1">
            <a:off x="855766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6" hasCustomPrompt="1"/>
          </p:nvPr>
        </p:nvSpPr>
        <p:spPr>
          <a:xfrm flipH="1">
            <a:off x="4770903" y="3046391"/>
            <a:ext cx="1419902" cy="1506751"/>
          </a:xfrm>
          <a:custGeom>
            <a:avLst/>
            <a:gdLst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8497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8" fmla="*/ 0 w 1501342"/>
              <a:gd name="connsiteY8" fmla="*/ 84976 h 1501342"/>
              <a:gd name="connsiteX0" fmla="*/ 0 w 1501342"/>
              <a:gd name="connsiteY0" fmla="*/ 1416366 h 1501342"/>
              <a:gd name="connsiteX1" fmla="*/ 84976 w 1501342"/>
              <a:gd name="connsiteY1" fmla="*/ 0 h 1501342"/>
              <a:gd name="connsiteX2" fmla="*/ 1416366 w 1501342"/>
              <a:gd name="connsiteY2" fmla="*/ 0 h 1501342"/>
              <a:gd name="connsiteX3" fmla="*/ 1501342 w 1501342"/>
              <a:gd name="connsiteY3" fmla="*/ 84976 h 1501342"/>
              <a:gd name="connsiteX4" fmla="*/ 1501342 w 1501342"/>
              <a:gd name="connsiteY4" fmla="*/ 1416366 h 1501342"/>
              <a:gd name="connsiteX5" fmla="*/ 1416366 w 1501342"/>
              <a:gd name="connsiteY5" fmla="*/ 1501342 h 1501342"/>
              <a:gd name="connsiteX6" fmla="*/ 84976 w 1501342"/>
              <a:gd name="connsiteY6" fmla="*/ 1501342 h 1501342"/>
              <a:gd name="connsiteX7" fmla="*/ 0 w 1501342"/>
              <a:gd name="connsiteY7" fmla="*/ 1416366 h 1501342"/>
              <a:gd name="connsiteX0" fmla="*/ 166423 w 1582789"/>
              <a:gd name="connsiteY0" fmla="*/ 1501342 h 1501342"/>
              <a:gd name="connsiteX1" fmla="*/ 166423 w 1582789"/>
              <a:gd name="connsiteY1" fmla="*/ 0 h 1501342"/>
              <a:gd name="connsiteX2" fmla="*/ 1497813 w 1582789"/>
              <a:gd name="connsiteY2" fmla="*/ 0 h 1501342"/>
              <a:gd name="connsiteX3" fmla="*/ 1582789 w 1582789"/>
              <a:gd name="connsiteY3" fmla="*/ 84976 h 1501342"/>
              <a:gd name="connsiteX4" fmla="*/ 1582789 w 1582789"/>
              <a:gd name="connsiteY4" fmla="*/ 1416366 h 1501342"/>
              <a:gd name="connsiteX5" fmla="*/ 1497813 w 1582789"/>
              <a:gd name="connsiteY5" fmla="*/ 1501342 h 1501342"/>
              <a:gd name="connsiteX6" fmla="*/ 166423 w 1582789"/>
              <a:gd name="connsiteY6" fmla="*/ 1501342 h 1501342"/>
              <a:gd name="connsiteX0" fmla="*/ 0 w 1416366"/>
              <a:gd name="connsiteY0" fmla="*/ 1501342 h 1501342"/>
              <a:gd name="connsiteX1" fmla="*/ 0 w 1416366"/>
              <a:gd name="connsiteY1" fmla="*/ 0 h 1501342"/>
              <a:gd name="connsiteX2" fmla="*/ 1331390 w 1416366"/>
              <a:gd name="connsiteY2" fmla="*/ 0 h 1501342"/>
              <a:gd name="connsiteX3" fmla="*/ 1416366 w 1416366"/>
              <a:gd name="connsiteY3" fmla="*/ 84976 h 1501342"/>
              <a:gd name="connsiteX4" fmla="*/ 1416366 w 1416366"/>
              <a:gd name="connsiteY4" fmla="*/ 1416366 h 1501342"/>
              <a:gd name="connsiteX5" fmla="*/ 1331390 w 1416366"/>
              <a:gd name="connsiteY5" fmla="*/ 1501342 h 1501342"/>
              <a:gd name="connsiteX6" fmla="*/ 0 w 1416366"/>
              <a:gd name="connsiteY6" fmla="*/ 1501342 h 15013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6366" h="1501342">
                <a:moveTo>
                  <a:pt x="0" y="1501342"/>
                </a:moveTo>
                <a:lnTo>
                  <a:pt x="0" y="0"/>
                </a:lnTo>
                <a:lnTo>
                  <a:pt x="1331390" y="0"/>
                </a:lnTo>
                <a:cubicBezTo>
                  <a:pt x="1378321" y="0"/>
                  <a:pt x="1416366" y="38045"/>
                  <a:pt x="1416366" y="84976"/>
                </a:cubicBezTo>
                <a:lnTo>
                  <a:pt x="1416366" y="1416366"/>
                </a:lnTo>
                <a:cubicBezTo>
                  <a:pt x="1416366" y="1463297"/>
                  <a:pt x="1378321" y="1501342"/>
                  <a:pt x="1331390" y="1501342"/>
                </a:cubicBezTo>
                <a:lnTo>
                  <a:pt x="0" y="1501342"/>
                </a:lnTo>
                <a:close/>
              </a:path>
            </a:pathLst>
          </a:cu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07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4834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2276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6952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72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47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180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075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8" name="Oval 17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72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548907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83419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comb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913387" y="1140516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8072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62143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66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007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halh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2604052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59020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6182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337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141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center 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675243" y="1"/>
            <a:ext cx="16002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25442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19668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930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20714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small sid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87208" y="1"/>
            <a:ext cx="2156792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433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23807" y="636104"/>
            <a:ext cx="2385392" cy="3841474"/>
          </a:xfrm>
          <a:prstGeom prst="foldedCorner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6738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righ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764696" y="1"/>
            <a:ext cx="337930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1358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5206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66081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180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306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85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8787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161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4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249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62200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171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33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283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8008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9740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82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15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9837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8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248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728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70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27510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71218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99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29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32173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1071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33510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079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156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755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74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04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7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0126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303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535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95349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598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6818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540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01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5892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57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378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41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314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67610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59983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532997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3494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130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24142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25063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638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01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850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6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84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48157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31408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488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80113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598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9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2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49585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484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650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852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610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192510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2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8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542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21244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28924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102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822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0991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056627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464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62005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277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1269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17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175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773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30847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089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19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91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3738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36008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2066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3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2724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683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27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24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910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03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656854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365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765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748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22469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5889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35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6419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040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227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332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775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8577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26919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2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4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316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41119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370258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811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30379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7833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65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5360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8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592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201755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2074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457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361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5873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76480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522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2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635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66442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695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06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096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787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1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650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9868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451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848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08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8919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749475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826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9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4617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88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23966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185512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7851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50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6672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51066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34248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064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94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2249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82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564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018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81194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12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0610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0" y="1888434"/>
            <a:ext cx="9144000" cy="2166731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06393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096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258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46400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48717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1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451650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3115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1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59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499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606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73698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615305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prstClr val="white">
                    <a:lumMod val="50000"/>
                  </a:prstClr>
                </a:solidFill>
              </a:rPr>
              <a:pPr algn="ctr"/>
              <a:t>‹#›</a:t>
            </a:fld>
            <a:endParaRPr lang="id-ID" sz="110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24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162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9043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675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231309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723111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304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1097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78951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110695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Center -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8473111" y="36732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2">
                    <a:lumMod val="65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2">
                  <a:lumMod val="65000"/>
                </a:schemeClr>
              </a:solidFill>
            </a:endParaRPr>
          </a:p>
        </p:txBody>
      </p:sp>
      <p:sp>
        <p:nvSpPr>
          <p:cNvPr id="3" name="Oval 2"/>
          <p:cNvSpPr/>
          <p:nvPr userDrawn="1"/>
        </p:nvSpPr>
        <p:spPr>
          <a:xfrm>
            <a:off x="8554619" y="324506"/>
            <a:ext cx="324000" cy="324000"/>
          </a:xfrm>
          <a:prstGeom prst="ellipse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9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622388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2724514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4826640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928766" y="1540565"/>
            <a:ext cx="1620000" cy="1620000"/>
          </a:xfrm>
          <a:prstGeom prst="ellipse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109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894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516511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5955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906272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08596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08075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080525" y="2002024"/>
            <a:ext cx="7146235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37440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portfoli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511865" y="1244847"/>
            <a:ext cx="2249202" cy="3345878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92557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841182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756793" y="1244847"/>
            <a:ext cx="1751105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2925572" y="2943285"/>
            <a:ext cx="5582326" cy="164744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78717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-13716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559808" y="0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2273046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846570" y="2578608"/>
            <a:ext cx="2297430" cy="2578608"/>
          </a:xfrm>
          <a:prstGeom prst="rect">
            <a:avLst/>
          </a:prstGeom>
        </p:spPr>
        <p:txBody>
          <a:bodyPr lIns="137160" tIns="68580" rIns="137160" bIns="6858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4377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0612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97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Normal Center - half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42946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642946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34650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346504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6050064" y="1834338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050063" y="3411050"/>
            <a:ext cx="2534846" cy="1433094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282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2 si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2474843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788426" y="1"/>
            <a:ext cx="2355574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4621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633253" y="228601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3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6192079" y="226749"/>
            <a:ext cx="1311965" cy="4740965"/>
          </a:xfrm>
        </p:spPr>
        <p:txBody>
          <a:bodyPr/>
          <a:lstStyle/>
          <a:p>
            <a:endParaRPr lang="id-ID"/>
          </a:p>
        </p:txBody>
      </p:sp>
      <p:sp>
        <p:nvSpPr>
          <p:cNvPr id="24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750904" y="226748"/>
            <a:ext cx="1311965" cy="4740965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77213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cent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574235" y="1"/>
            <a:ext cx="1600200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80658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agonal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1" y="-1"/>
            <a:ext cx="3558209" cy="5143501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264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9144000" cy="51434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672880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1620077"/>
            <a:ext cx="9144000" cy="196794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375110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image small sid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156792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2806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 left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3379304" cy="5143499"/>
          </a:xfrm>
        </p:spPr>
        <p:txBody>
          <a:bodyPr/>
          <a:lstStyle/>
          <a:p>
            <a:endParaRPr lang="id-ID"/>
          </a:p>
        </p:txBody>
      </p:sp>
      <p:sp>
        <p:nvSpPr>
          <p:cNvPr id="16" name="TextBox 15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Oval 18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097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 userDrawn="1"/>
        </p:nvSpPr>
        <p:spPr>
          <a:xfrm>
            <a:off x="8378689" y="481080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Oval 15"/>
          <p:cNvSpPr/>
          <p:nvPr userDrawn="1"/>
        </p:nvSpPr>
        <p:spPr>
          <a:xfrm>
            <a:off x="8460197" y="438267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21983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foli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31055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274666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466227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577886" y="1815411"/>
            <a:ext cx="1751105" cy="2552920"/>
          </a:xfrm>
          <a:prstGeom prst="roundRect">
            <a:avLst>
              <a:gd name="adj" fmla="val 7248"/>
            </a:avLst>
          </a:prstGeo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 b="0" i="0" baseline="0"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22409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iagonal placeholder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2"/>
          <p:cNvSpPr>
            <a:spLocks noGrp="1"/>
          </p:cNvSpPr>
          <p:nvPr>
            <p:ph type="pic" sz="quarter" idx="12"/>
          </p:nvPr>
        </p:nvSpPr>
        <p:spPr>
          <a:xfrm flipH="1">
            <a:off x="5585791" y="0"/>
            <a:ext cx="3558209" cy="5143500"/>
          </a:xfrm>
          <a:custGeom>
            <a:avLst/>
            <a:gdLst>
              <a:gd name="connsiteX0" fmla="*/ 0 w 15806056"/>
              <a:gd name="connsiteY0" fmla="*/ 0 h 13716000"/>
              <a:gd name="connsiteX1" fmla="*/ 9050443 w 15806056"/>
              <a:gd name="connsiteY1" fmla="*/ 0 h 13716000"/>
              <a:gd name="connsiteX2" fmla="*/ 15806056 w 15806056"/>
              <a:gd name="connsiteY2" fmla="*/ 13716000 h 13716000"/>
              <a:gd name="connsiteX3" fmla="*/ 0 w 1580605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806056" h="13716000">
                <a:moveTo>
                  <a:pt x="0" y="0"/>
                </a:moveTo>
                <a:lnTo>
                  <a:pt x="9050443" y="0"/>
                </a:lnTo>
                <a:lnTo>
                  <a:pt x="15806056" y="13716000"/>
                </a:lnTo>
                <a:lnTo>
                  <a:pt x="0" y="13716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610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bottom image n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175551"/>
            <a:ext cx="9144000" cy="1967949"/>
          </a:xfrm>
        </p:spPr>
        <p:txBody>
          <a:bodyPr/>
          <a:lstStyle/>
          <a:p>
            <a:endParaRPr lang="id-ID"/>
          </a:p>
        </p:txBody>
      </p:sp>
      <p:sp>
        <p:nvSpPr>
          <p:cNvPr id="13" name="TextBox 12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Oval 13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1572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portfolio 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3"/>
          <p:cNvSpPr>
            <a:spLocks noGrp="1"/>
          </p:cNvSpPr>
          <p:nvPr>
            <p:ph type="pic" sz="quarter" idx="32" hasCustomPrompt="1"/>
          </p:nvPr>
        </p:nvSpPr>
        <p:spPr>
          <a:xfrm flipH="1">
            <a:off x="-1175513" y="-407505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13"/>
          <p:cNvSpPr>
            <a:spLocks noGrp="1"/>
          </p:cNvSpPr>
          <p:nvPr>
            <p:ph type="pic" sz="quarter" idx="33" hasCustomPrompt="1"/>
          </p:nvPr>
        </p:nvSpPr>
        <p:spPr>
          <a:xfrm flipH="1">
            <a:off x="-438336" y="601134"/>
            <a:ext cx="3512945" cy="2862470"/>
          </a:xfrm>
          <a:custGeom>
            <a:avLst/>
            <a:gdLst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677527 w 8328384"/>
              <a:gd name="connsiteY27" fmla="*/ 898884 h 4794329"/>
              <a:gd name="connsiteX28" fmla="*/ 1028254 w 8328384"/>
              <a:gd name="connsiteY28" fmla="*/ 898884 h 4794329"/>
              <a:gd name="connsiteX29" fmla="*/ 1705781 w 8328384"/>
              <a:gd name="connsiteY29" fmla="*/ 1576410 h 4794329"/>
              <a:gd name="connsiteX30" fmla="*/ 1028254 w 8328384"/>
              <a:gd name="connsiteY30" fmla="*/ 2253937 h 4794329"/>
              <a:gd name="connsiteX31" fmla="*/ 677527 w 8328384"/>
              <a:gd name="connsiteY31" fmla="*/ 2253937 h 4794329"/>
              <a:gd name="connsiteX32" fmla="*/ 0 w 8328384"/>
              <a:gd name="connsiteY32" fmla="*/ 1576410 h 4794329"/>
              <a:gd name="connsiteX33" fmla="*/ 677527 w 8328384"/>
              <a:gd name="connsiteY33" fmla="*/ 898884 h 4794329"/>
              <a:gd name="connsiteX34" fmla="*/ 7665818 w 8328384"/>
              <a:gd name="connsiteY34" fmla="*/ 717042 h 4794329"/>
              <a:gd name="connsiteX35" fmla="*/ 7814683 w 8328384"/>
              <a:gd name="connsiteY35" fmla="*/ 778704 h 4794329"/>
              <a:gd name="connsiteX36" fmla="*/ 7814683 w 8328384"/>
              <a:gd name="connsiteY36" fmla="*/ 1076435 h 4794329"/>
              <a:gd name="connsiteX37" fmla="*/ 4739492 w 8328384"/>
              <a:gd name="connsiteY37" fmla="*/ 4151624 h 4794329"/>
              <a:gd name="connsiteX38" fmla="*/ 4441762 w 8328384"/>
              <a:gd name="connsiteY38" fmla="*/ 4151624 h 4794329"/>
              <a:gd name="connsiteX39" fmla="*/ 4441763 w 8328384"/>
              <a:gd name="connsiteY39" fmla="*/ 4151624 h 4794329"/>
              <a:gd name="connsiteX40" fmla="*/ 4441763 w 8328384"/>
              <a:gd name="connsiteY40" fmla="*/ 3853894 h 4794329"/>
              <a:gd name="connsiteX41" fmla="*/ 7516953 w 8328384"/>
              <a:gd name="connsiteY41" fmla="*/ 778704 h 4794329"/>
              <a:gd name="connsiteX42" fmla="*/ 7665818 w 8328384"/>
              <a:gd name="connsiteY42" fmla="*/ 717042 h 4794329"/>
              <a:gd name="connsiteX43" fmla="*/ 7109580 w 8328384"/>
              <a:gd name="connsiteY43" fmla="*/ 598413 h 4794329"/>
              <a:gd name="connsiteX44" fmla="*/ 7258445 w 8328384"/>
              <a:gd name="connsiteY44" fmla="*/ 660075 h 4794329"/>
              <a:gd name="connsiteX45" fmla="*/ 7258445 w 8328384"/>
              <a:gd name="connsiteY45" fmla="*/ 957805 h 4794329"/>
              <a:gd name="connsiteX46" fmla="*/ 3512618 w 8328384"/>
              <a:gd name="connsiteY46" fmla="*/ 4703631 h 4794329"/>
              <a:gd name="connsiteX47" fmla="*/ 3214888 w 8328384"/>
              <a:gd name="connsiteY47" fmla="*/ 4703631 h 4794329"/>
              <a:gd name="connsiteX48" fmla="*/ 3214889 w 8328384"/>
              <a:gd name="connsiteY48" fmla="*/ 4703631 h 4794329"/>
              <a:gd name="connsiteX49" fmla="*/ 3214889 w 8328384"/>
              <a:gd name="connsiteY49" fmla="*/ 4405901 h 4794329"/>
              <a:gd name="connsiteX50" fmla="*/ 6960715 w 8328384"/>
              <a:gd name="connsiteY50" fmla="*/ 660075 h 4794329"/>
              <a:gd name="connsiteX51" fmla="*/ 7109580 w 8328384"/>
              <a:gd name="connsiteY51" fmla="*/ 598413 h 4794329"/>
              <a:gd name="connsiteX52" fmla="*/ 5839303 w 8328384"/>
              <a:gd name="connsiteY52" fmla="*/ 530016 h 4794329"/>
              <a:gd name="connsiteX53" fmla="*/ 5988168 w 8328384"/>
              <a:gd name="connsiteY53" fmla="*/ 591677 h 4794329"/>
              <a:gd name="connsiteX54" fmla="*/ 5988168 w 8328384"/>
              <a:gd name="connsiteY54" fmla="*/ 889408 h 4794329"/>
              <a:gd name="connsiteX55" fmla="*/ 2912977 w 8328384"/>
              <a:gd name="connsiteY55" fmla="*/ 3964597 h 4794329"/>
              <a:gd name="connsiteX56" fmla="*/ 2615248 w 8328384"/>
              <a:gd name="connsiteY56" fmla="*/ 3964597 h 4794329"/>
              <a:gd name="connsiteX57" fmla="*/ 2615249 w 8328384"/>
              <a:gd name="connsiteY57" fmla="*/ 3964597 h 4794329"/>
              <a:gd name="connsiteX58" fmla="*/ 2615249 w 8328384"/>
              <a:gd name="connsiteY58" fmla="*/ 3666867 h 4794329"/>
              <a:gd name="connsiteX59" fmla="*/ 5690438 w 8328384"/>
              <a:gd name="connsiteY59" fmla="*/ 591677 h 4794329"/>
              <a:gd name="connsiteX60" fmla="*/ 5839303 w 8328384"/>
              <a:gd name="connsiteY60" fmla="*/ 530016 h 4794329"/>
              <a:gd name="connsiteX61" fmla="*/ 6693121 w 8328384"/>
              <a:gd name="connsiteY61" fmla="*/ 347526 h 4794329"/>
              <a:gd name="connsiteX62" fmla="*/ 6841986 w 8328384"/>
              <a:gd name="connsiteY62" fmla="*/ 409188 h 4794329"/>
              <a:gd name="connsiteX63" fmla="*/ 6841986 w 8328384"/>
              <a:gd name="connsiteY63" fmla="*/ 706919 h 4794329"/>
              <a:gd name="connsiteX64" fmla="*/ 3766795 w 8328384"/>
              <a:gd name="connsiteY64" fmla="*/ 3782108 h 4794329"/>
              <a:gd name="connsiteX65" fmla="*/ 3469065 w 8328384"/>
              <a:gd name="connsiteY65" fmla="*/ 3782108 h 4794329"/>
              <a:gd name="connsiteX66" fmla="*/ 3469066 w 8328384"/>
              <a:gd name="connsiteY66" fmla="*/ 3782108 h 4794329"/>
              <a:gd name="connsiteX67" fmla="*/ 3469066 w 8328384"/>
              <a:gd name="connsiteY67" fmla="*/ 3484378 h 4794329"/>
              <a:gd name="connsiteX68" fmla="*/ 6544256 w 8328384"/>
              <a:gd name="connsiteY68" fmla="*/ 409188 h 4794329"/>
              <a:gd name="connsiteX69" fmla="*/ 6693121 w 8328384"/>
              <a:gd name="connsiteY69" fmla="*/ 347526 h 4794329"/>
              <a:gd name="connsiteX70" fmla="*/ 4217989 w 8328384"/>
              <a:gd name="connsiteY70" fmla="*/ 126303 h 4794329"/>
              <a:gd name="connsiteX71" fmla="*/ 4366854 w 8328384"/>
              <a:gd name="connsiteY71" fmla="*/ 187965 h 4794329"/>
              <a:gd name="connsiteX72" fmla="*/ 4366854 w 8328384"/>
              <a:gd name="connsiteY72" fmla="*/ 485695 h 4794329"/>
              <a:gd name="connsiteX73" fmla="*/ 3108136 w 8328384"/>
              <a:gd name="connsiteY73" fmla="*/ 1744412 h 4794329"/>
              <a:gd name="connsiteX74" fmla="*/ 2810405 w 8328384"/>
              <a:gd name="connsiteY74" fmla="*/ 1744412 h 4794329"/>
              <a:gd name="connsiteX75" fmla="*/ 2810407 w 8328384"/>
              <a:gd name="connsiteY75" fmla="*/ 1744412 h 4794329"/>
              <a:gd name="connsiteX76" fmla="*/ 2810407 w 8328384"/>
              <a:gd name="connsiteY76" fmla="*/ 1446682 h 4794329"/>
              <a:gd name="connsiteX77" fmla="*/ 4069124 w 8328384"/>
              <a:gd name="connsiteY77" fmla="*/ 187965 h 4794329"/>
              <a:gd name="connsiteX78" fmla="*/ 4217989 w 8328384"/>
              <a:gd name="connsiteY78" fmla="*/ 126303 h 4794329"/>
              <a:gd name="connsiteX79" fmla="*/ 5679047 w 8328384"/>
              <a:gd name="connsiteY79" fmla="*/ 18853 h 4794329"/>
              <a:gd name="connsiteX80" fmla="*/ 5827912 w 8328384"/>
              <a:gd name="connsiteY80" fmla="*/ 80515 h 4794329"/>
              <a:gd name="connsiteX81" fmla="*/ 5827912 w 8328384"/>
              <a:gd name="connsiteY81" fmla="*/ 378245 h 4794329"/>
              <a:gd name="connsiteX82" fmla="*/ 3106228 w 8328384"/>
              <a:gd name="connsiteY82" fmla="*/ 3099928 h 4794329"/>
              <a:gd name="connsiteX83" fmla="*/ 2808498 w 8328384"/>
              <a:gd name="connsiteY83" fmla="*/ 3099928 h 4794329"/>
              <a:gd name="connsiteX84" fmla="*/ 2808499 w 8328384"/>
              <a:gd name="connsiteY84" fmla="*/ 3099928 h 4794329"/>
              <a:gd name="connsiteX85" fmla="*/ 2808499 w 8328384"/>
              <a:gd name="connsiteY85" fmla="*/ 2802198 h 4794329"/>
              <a:gd name="connsiteX86" fmla="*/ 5530182 w 8328384"/>
              <a:gd name="connsiteY86" fmla="*/ 80515 h 4794329"/>
              <a:gd name="connsiteX87" fmla="*/ 5679047 w 8328384"/>
              <a:gd name="connsiteY87" fmla="*/ 18853 h 4794329"/>
              <a:gd name="connsiteX88" fmla="*/ 5019170 w 8328384"/>
              <a:gd name="connsiteY88" fmla="*/ 0 h 4794329"/>
              <a:gd name="connsiteX89" fmla="*/ 5168035 w 8328384"/>
              <a:gd name="connsiteY89" fmla="*/ 61662 h 4794329"/>
              <a:gd name="connsiteX90" fmla="*/ 5168035 w 8328384"/>
              <a:gd name="connsiteY90" fmla="*/ 359392 h 4794329"/>
              <a:gd name="connsiteX91" fmla="*/ 3186355 w 8328384"/>
              <a:gd name="connsiteY91" fmla="*/ 2341071 h 4794329"/>
              <a:gd name="connsiteX92" fmla="*/ 2888624 w 8328384"/>
              <a:gd name="connsiteY92" fmla="*/ 2341071 h 4794329"/>
              <a:gd name="connsiteX93" fmla="*/ 2888626 w 8328384"/>
              <a:gd name="connsiteY93" fmla="*/ 2341071 h 4794329"/>
              <a:gd name="connsiteX94" fmla="*/ 2888626 w 8328384"/>
              <a:gd name="connsiteY94" fmla="*/ 2043341 h 4794329"/>
              <a:gd name="connsiteX95" fmla="*/ 4870305 w 8328384"/>
              <a:gd name="connsiteY95" fmla="*/ 61662 h 4794329"/>
              <a:gd name="connsiteX96" fmla="*/ 5019170 w 8328384"/>
              <a:gd name="connsiteY96" fmla="*/ 0 h 4794329"/>
              <a:gd name="connsiteX0" fmla="*/ 7193726 w 8334626"/>
              <a:gd name="connsiteY0" fmla="*/ 3202389 h 4794329"/>
              <a:gd name="connsiteX1" fmla="*/ 7342591 w 8334626"/>
              <a:gd name="connsiteY1" fmla="*/ 3264051 h 4794329"/>
              <a:gd name="connsiteX2" fmla="*/ 7342591 w 8334626"/>
              <a:gd name="connsiteY2" fmla="*/ 3561781 h 4794329"/>
              <a:gd name="connsiteX3" fmla="*/ 6682152 w 8334626"/>
              <a:gd name="connsiteY3" fmla="*/ 4222219 h 4794329"/>
              <a:gd name="connsiteX4" fmla="*/ 6384422 w 8334626"/>
              <a:gd name="connsiteY4" fmla="*/ 4222219 h 4794329"/>
              <a:gd name="connsiteX5" fmla="*/ 6384423 w 8334626"/>
              <a:gd name="connsiteY5" fmla="*/ 4222219 h 4794329"/>
              <a:gd name="connsiteX6" fmla="*/ 6384423 w 8334626"/>
              <a:gd name="connsiteY6" fmla="*/ 3924488 h 4794329"/>
              <a:gd name="connsiteX7" fmla="*/ 7044861 w 8334626"/>
              <a:gd name="connsiteY7" fmla="*/ 3264051 h 4794329"/>
              <a:gd name="connsiteX8" fmla="*/ 7193726 w 8334626"/>
              <a:gd name="connsiteY8" fmla="*/ 3202389 h 4794329"/>
              <a:gd name="connsiteX9" fmla="*/ 7160495 w 8334626"/>
              <a:gd name="connsiteY9" fmla="*/ 1896653 h 4794329"/>
              <a:gd name="connsiteX10" fmla="*/ 7309360 w 8334626"/>
              <a:gd name="connsiteY10" fmla="*/ 1958315 h 4794329"/>
              <a:gd name="connsiteX11" fmla="*/ 7309360 w 8334626"/>
              <a:gd name="connsiteY11" fmla="*/ 2256046 h 4794329"/>
              <a:gd name="connsiteX12" fmla="*/ 4832737 w 8334626"/>
              <a:gd name="connsiteY12" fmla="*/ 4732667 h 4794329"/>
              <a:gd name="connsiteX13" fmla="*/ 4535007 w 8334626"/>
              <a:gd name="connsiteY13" fmla="*/ 4732667 h 4794329"/>
              <a:gd name="connsiteX14" fmla="*/ 4535009 w 8334626"/>
              <a:gd name="connsiteY14" fmla="*/ 4732667 h 4794329"/>
              <a:gd name="connsiteX15" fmla="*/ 4535009 w 8334626"/>
              <a:gd name="connsiteY15" fmla="*/ 4434937 h 4794329"/>
              <a:gd name="connsiteX16" fmla="*/ 7011630 w 8334626"/>
              <a:gd name="connsiteY16" fmla="*/ 1958315 h 4794329"/>
              <a:gd name="connsiteX17" fmla="*/ 7160495 w 8334626"/>
              <a:gd name="connsiteY17" fmla="*/ 1896653 h 4794329"/>
              <a:gd name="connsiteX18" fmla="*/ 8124099 w 8334626"/>
              <a:gd name="connsiteY18" fmla="*/ 1606041 h 4794329"/>
              <a:gd name="connsiteX19" fmla="*/ 8272964 w 8334626"/>
              <a:gd name="connsiteY19" fmla="*/ 1667703 h 4794329"/>
              <a:gd name="connsiteX20" fmla="*/ 8272964 w 8334626"/>
              <a:gd name="connsiteY20" fmla="*/ 1965433 h 4794329"/>
              <a:gd name="connsiteX21" fmla="*/ 6387889 w 8334626"/>
              <a:gd name="connsiteY21" fmla="*/ 3850507 h 4794329"/>
              <a:gd name="connsiteX22" fmla="*/ 6090159 w 8334626"/>
              <a:gd name="connsiteY22" fmla="*/ 3850507 h 4794329"/>
              <a:gd name="connsiteX23" fmla="*/ 6090160 w 8334626"/>
              <a:gd name="connsiteY23" fmla="*/ 3850507 h 4794329"/>
              <a:gd name="connsiteX24" fmla="*/ 6090160 w 8334626"/>
              <a:gd name="connsiteY24" fmla="*/ 3552777 h 4794329"/>
              <a:gd name="connsiteX25" fmla="*/ 7975234 w 8334626"/>
              <a:gd name="connsiteY25" fmla="*/ 1667703 h 4794329"/>
              <a:gd name="connsiteX26" fmla="*/ 8124099 w 8334626"/>
              <a:gd name="connsiteY26" fmla="*/ 1606041 h 4794329"/>
              <a:gd name="connsiteX27" fmla="*/ 6242 w 8334626"/>
              <a:gd name="connsiteY27" fmla="*/ 1576410 h 4794329"/>
              <a:gd name="connsiteX28" fmla="*/ 1034496 w 8334626"/>
              <a:gd name="connsiteY28" fmla="*/ 898884 h 4794329"/>
              <a:gd name="connsiteX29" fmla="*/ 1712023 w 8334626"/>
              <a:gd name="connsiteY29" fmla="*/ 1576410 h 4794329"/>
              <a:gd name="connsiteX30" fmla="*/ 1034496 w 8334626"/>
              <a:gd name="connsiteY30" fmla="*/ 2253937 h 4794329"/>
              <a:gd name="connsiteX31" fmla="*/ 683769 w 8334626"/>
              <a:gd name="connsiteY31" fmla="*/ 2253937 h 4794329"/>
              <a:gd name="connsiteX32" fmla="*/ 6242 w 8334626"/>
              <a:gd name="connsiteY32" fmla="*/ 1576410 h 4794329"/>
              <a:gd name="connsiteX33" fmla="*/ 7672060 w 8334626"/>
              <a:gd name="connsiteY33" fmla="*/ 717042 h 4794329"/>
              <a:gd name="connsiteX34" fmla="*/ 7820925 w 8334626"/>
              <a:gd name="connsiteY34" fmla="*/ 778704 h 4794329"/>
              <a:gd name="connsiteX35" fmla="*/ 7820925 w 8334626"/>
              <a:gd name="connsiteY35" fmla="*/ 1076435 h 4794329"/>
              <a:gd name="connsiteX36" fmla="*/ 4745734 w 8334626"/>
              <a:gd name="connsiteY36" fmla="*/ 4151624 h 4794329"/>
              <a:gd name="connsiteX37" fmla="*/ 4448004 w 8334626"/>
              <a:gd name="connsiteY37" fmla="*/ 4151624 h 4794329"/>
              <a:gd name="connsiteX38" fmla="*/ 4448005 w 8334626"/>
              <a:gd name="connsiteY38" fmla="*/ 4151624 h 4794329"/>
              <a:gd name="connsiteX39" fmla="*/ 4448005 w 8334626"/>
              <a:gd name="connsiteY39" fmla="*/ 3853894 h 4794329"/>
              <a:gd name="connsiteX40" fmla="*/ 7523195 w 8334626"/>
              <a:gd name="connsiteY40" fmla="*/ 778704 h 4794329"/>
              <a:gd name="connsiteX41" fmla="*/ 7672060 w 8334626"/>
              <a:gd name="connsiteY41" fmla="*/ 717042 h 4794329"/>
              <a:gd name="connsiteX42" fmla="*/ 7115822 w 8334626"/>
              <a:gd name="connsiteY42" fmla="*/ 598413 h 4794329"/>
              <a:gd name="connsiteX43" fmla="*/ 7264687 w 8334626"/>
              <a:gd name="connsiteY43" fmla="*/ 660075 h 4794329"/>
              <a:gd name="connsiteX44" fmla="*/ 7264687 w 8334626"/>
              <a:gd name="connsiteY44" fmla="*/ 957805 h 4794329"/>
              <a:gd name="connsiteX45" fmla="*/ 3518860 w 8334626"/>
              <a:gd name="connsiteY45" fmla="*/ 4703631 h 4794329"/>
              <a:gd name="connsiteX46" fmla="*/ 3221130 w 8334626"/>
              <a:gd name="connsiteY46" fmla="*/ 4703631 h 4794329"/>
              <a:gd name="connsiteX47" fmla="*/ 3221131 w 8334626"/>
              <a:gd name="connsiteY47" fmla="*/ 4703631 h 4794329"/>
              <a:gd name="connsiteX48" fmla="*/ 3221131 w 8334626"/>
              <a:gd name="connsiteY48" fmla="*/ 4405901 h 4794329"/>
              <a:gd name="connsiteX49" fmla="*/ 6966957 w 8334626"/>
              <a:gd name="connsiteY49" fmla="*/ 660075 h 4794329"/>
              <a:gd name="connsiteX50" fmla="*/ 7115822 w 8334626"/>
              <a:gd name="connsiteY50" fmla="*/ 598413 h 4794329"/>
              <a:gd name="connsiteX51" fmla="*/ 5845545 w 8334626"/>
              <a:gd name="connsiteY51" fmla="*/ 530016 h 4794329"/>
              <a:gd name="connsiteX52" fmla="*/ 5994410 w 8334626"/>
              <a:gd name="connsiteY52" fmla="*/ 591677 h 4794329"/>
              <a:gd name="connsiteX53" fmla="*/ 5994410 w 8334626"/>
              <a:gd name="connsiteY53" fmla="*/ 889408 h 4794329"/>
              <a:gd name="connsiteX54" fmla="*/ 2919219 w 8334626"/>
              <a:gd name="connsiteY54" fmla="*/ 3964597 h 4794329"/>
              <a:gd name="connsiteX55" fmla="*/ 2621490 w 8334626"/>
              <a:gd name="connsiteY55" fmla="*/ 3964597 h 4794329"/>
              <a:gd name="connsiteX56" fmla="*/ 2621491 w 8334626"/>
              <a:gd name="connsiteY56" fmla="*/ 3964597 h 4794329"/>
              <a:gd name="connsiteX57" fmla="*/ 2621491 w 8334626"/>
              <a:gd name="connsiteY57" fmla="*/ 3666867 h 4794329"/>
              <a:gd name="connsiteX58" fmla="*/ 5696680 w 8334626"/>
              <a:gd name="connsiteY58" fmla="*/ 591677 h 4794329"/>
              <a:gd name="connsiteX59" fmla="*/ 5845545 w 8334626"/>
              <a:gd name="connsiteY59" fmla="*/ 530016 h 4794329"/>
              <a:gd name="connsiteX60" fmla="*/ 6699363 w 8334626"/>
              <a:gd name="connsiteY60" fmla="*/ 347526 h 4794329"/>
              <a:gd name="connsiteX61" fmla="*/ 6848228 w 8334626"/>
              <a:gd name="connsiteY61" fmla="*/ 409188 h 4794329"/>
              <a:gd name="connsiteX62" fmla="*/ 6848228 w 8334626"/>
              <a:gd name="connsiteY62" fmla="*/ 706919 h 4794329"/>
              <a:gd name="connsiteX63" fmla="*/ 3773037 w 8334626"/>
              <a:gd name="connsiteY63" fmla="*/ 3782108 h 4794329"/>
              <a:gd name="connsiteX64" fmla="*/ 3475307 w 8334626"/>
              <a:gd name="connsiteY64" fmla="*/ 3782108 h 4794329"/>
              <a:gd name="connsiteX65" fmla="*/ 3475308 w 8334626"/>
              <a:gd name="connsiteY65" fmla="*/ 3782108 h 4794329"/>
              <a:gd name="connsiteX66" fmla="*/ 3475308 w 8334626"/>
              <a:gd name="connsiteY66" fmla="*/ 3484378 h 4794329"/>
              <a:gd name="connsiteX67" fmla="*/ 6550498 w 8334626"/>
              <a:gd name="connsiteY67" fmla="*/ 409188 h 4794329"/>
              <a:gd name="connsiteX68" fmla="*/ 6699363 w 8334626"/>
              <a:gd name="connsiteY68" fmla="*/ 347526 h 4794329"/>
              <a:gd name="connsiteX69" fmla="*/ 4224231 w 8334626"/>
              <a:gd name="connsiteY69" fmla="*/ 126303 h 4794329"/>
              <a:gd name="connsiteX70" fmla="*/ 4373096 w 8334626"/>
              <a:gd name="connsiteY70" fmla="*/ 187965 h 4794329"/>
              <a:gd name="connsiteX71" fmla="*/ 4373096 w 8334626"/>
              <a:gd name="connsiteY71" fmla="*/ 485695 h 4794329"/>
              <a:gd name="connsiteX72" fmla="*/ 3114378 w 8334626"/>
              <a:gd name="connsiteY72" fmla="*/ 1744412 h 4794329"/>
              <a:gd name="connsiteX73" fmla="*/ 2816647 w 8334626"/>
              <a:gd name="connsiteY73" fmla="*/ 1744412 h 4794329"/>
              <a:gd name="connsiteX74" fmla="*/ 2816649 w 8334626"/>
              <a:gd name="connsiteY74" fmla="*/ 1744412 h 4794329"/>
              <a:gd name="connsiteX75" fmla="*/ 2816649 w 8334626"/>
              <a:gd name="connsiteY75" fmla="*/ 1446682 h 4794329"/>
              <a:gd name="connsiteX76" fmla="*/ 4075366 w 8334626"/>
              <a:gd name="connsiteY76" fmla="*/ 187965 h 4794329"/>
              <a:gd name="connsiteX77" fmla="*/ 4224231 w 8334626"/>
              <a:gd name="connsiteY77" fmla="*/ 126303 h 4794329"/>
              <a:gd name="connsiteX78" fmla="*/ 5685289 w 8334626"/>
              <a:gd name="connsiteY78" fmla="*/ 18853 h 4794329"/>
              <a:gd name="connsiteX79" fmla="*/ 5834154 w 8334626"/>
              <a:gd name="connsiteY79" fmla="*/ 80515 h 4794329"/>
              <a:gd name="connsiteX80" fmla="*/ 5834154 w 8334626"/>
              <a:gd name="connsiteY80" fmla="*/ 378245 h 4794329"/>
              <a:gd name="connsiteX81" fmla="*/ 3112470 w 8334626"/>
              <a:gd name="connsiteY81" fmla="*/ 3099928 h 4794329"/>
              <a:gd name="connsiteX82" fmla="*/ 2814740 w 8334626"/>
              <a:gd name="connsiteY82" fmla="*/ 3099928 h 4794329"/>
              <a:gd name="connsiteX83" fmla="*/ 2814741 w 8334626"/>
              <a:gd name="connsiteY83" fmla="*/ 3099928 h 4794329"/>
              <a:gd name="connsiteX84" fmla="*/ 2814741 w 8334626"/>
              <a:gd name="connsiteY84" fmla="*/ 2802198 h 4794329"/>
              <a:gd name="connsiteX85" fmla="*/ 5536424 w 8334626"/>
              <a:gd name="connsiteY85" fmla="*/ 80515 h 4794329"/>
              <a:gd name="connsiteX86" fmla="*/ 5685289 w 8334626"/>
              <a:gd name="connsiteY86" fmla="*/ 18853 h 4794329"/>
              <a:gd name="connsiteX87" fmla="*/ 5025412 w 8334626"/>
              <a:gd name="connsiteY87" fmla="*/ 0 h 4794329"/>
              <a:gd name="connsiteX88" fmla="*/ 5174277 w 8334626"/>
              <a:gd name="connsiteY88" fmla="*/ 61662 h 4794329"/>
              <a:gd name="connsiteX89" fmla="*/ 5174277 w 8334626"/>
              <a:gd name="connsiteY89" fmla="*/ 359392 h 4794329"/>
              <a:gd name="connsiteX90" fmla="*/ 3192597 w 8334626"/>
              <a:gd name="connsiteY90" fmla="*/ 2341071 h 4794329"/>
              <a:gd name="connsiteX91" fmla="*/ 2894866 w 8334626"/>
              <a:gd name="connsiteY91" fmla="*/ 2341071 h 4794329"/>
              <a:gd name="connsiteX92" fmla="*/ 2894868 w 8334626"/>
              <a:gd name="connsiteY92" fmla="*/ 2341071 h 4794329"/>
              <a:gd name="connsiteX93" fmla="*/ 2894868 w 8334626"/>
              <a:gd name="connsiteY93" fmla="*/ 2043341 h 4794329"/>
              <a:gd name="connsiteX94" fmla="*/ 4876547 w 8334626"/>
              <a:gd name="connsiteY94" fmla="*/ 61662 h 4794329"/>
              <a:gd name="connsiteX95" fmla="*/ 5025412 w 8334626"/>
              <a:gd name="connsiteY95" fmla="*/ 0 h 4794329"/>
              <a:gd name="connsiteX0" fmla="*/ 7223556 w 8364456"/>
              <a:gd name="connsiteY0" fmla="*/ 3202389 h 4794329"/>
              <a:gd name="connsiteX1" fmla="*/ 7372421 w 8364456"/>
              <a:gd name="connsiteY1" fmla="*/ 3264051 h 4794329"/>
              <a:gd name="connsiteX2" fmla="*/ 7372421 w 8364456"/>
              <a:gd name="connsiteY2" fmla="*/ 3561781 h 4794329"/>
              <a:gd name="connsiteX3" fmla="*/ 6711982 w 8364456"/>
              <a:gd name="connsiteY3" fmla="*/ 4222219 h 4794329"/>
              <a:gd name="connsiteX4" fmla="*/ 6414252 w 8364456"/>
              <a:gd name="connsiteY4" fmla="*/ 4222219 h 4794329"/>
              <a:gd name="connsiteX5" fmla="*/ 6414253 w 8364456"/>
              <a:gd name="connsiteY5" fmla="*/ 4222219 h 4794329"/>
              <a:gd name="connsiteX6" fmla="*/ 6414253 w 8364456"/>
              <a:gd name="connsiteY6" fmla="*/ 3924488 h 4794329"/>
              <a:gd name="connsiteX7" fmla="*/ 7074691 w 8364456"/>
              <a:gd name="connsiteY7" fmla="*/ 3264051 h 4794329"/>
              <a:gd name="connsiteX8" fmla="*/ 7223556 w 8364456"/>
              <a:gd name="connsiteY8" fmla="*/ 3202389 h 4794329"/>
              <a:gd name="connsiteX9" fmla="*/ 7190325 w 8364456"/>
              <a:gd name="connsiteY9" fmla="*/ 1896653 h 4794329"/>
              <a:gd name="connsiteX10" fmla="*/ 7339190 w 8364456"/>
              <a:gd name="connsiteY10" fmla="*/ 1958315 h 4794329"/>
              <a:gd name="connsiteX11" fmla="*/ 7339190 w 8364456"/>
              <a:gd name="connsiteY11" fmla="*/ 2256046 h 4794329"/>
              <a:gd name="connsiteX12" fmla="*/ 4862567 w 8364456"/>
              <a:gd name="connsiteY12" fmla="*/ 4732667 h 4794329"/>
              <a:gd name="connsiteX13" fmla="*/ 4564837 w 8364456"/>
              <a:gd name="connsiteY13" fmla="*/ 4732667 h 4794329"/>
              <a:gd name="connsiteX14" fmla="*/ 4564839 w 8364456"/>
              <a:gd name="connsiteY14" fmla="*/ 4732667 h 4794329"/>
              <a:gd name="connsiteX15" fmla="*/ 4564839 w 8364456"/>
              <a:gd name="connsiteY15" fmla="*/ 4434937 h 4794329"/>
              <a:gd name="connsiteX16" fmla="*/ 7041460 w 8364456"/>
              <a:gd name="connsiteY16" fmla="*/ 1958315 h 4794329"/>
              <a:gd name="connsiteX17" fmla="*/ 7190325 w 8364456"/>
              <a:gd name="connsiteY17" fmla="*/ 1896653 h 4794329"/>
              <a:gd name="connsiteX18" fmla="*/ 8153929 w 8364456"/>
              <a:gd name="connsiteY18" fmla="*/ 1606041 h 4794329"/>
              <a:gd name="connsiteX19" fmla="*/ 8302794 w 8364456"/>
              <a:gd name="connsiteY19" fmla="*/ 1667703 h 4794329"/>
              <a:gd name="connsiteX20" fmla="*/ 8302794 w 8364456"/>
              <a:gd name="connsiteY20" fmla="*/ 1965433 h 4794329"/>
              <a:gd name="connsiteX21" fmla="*/ 6417719 w 8364456"/>
              <a:gd name="connsiteY21" fmla="*/ 3850507 h 4794329"/>
              <a:gd name="connsiteX22" fmla="*/ 6119989 w 8364456"/>
              <a:gd name="connsiteY22" fmla="*/ 3850507 h 4794329"/>
              <a:gd name="connsiteX23" fmla="*/ 6119990 w 8364456"/>
              <a:gd name="connsiteY23" fmla="*/ 3850507 h 4794329"/>
              <a:gd name="connsiteX24" fmla="*/ 6119990 w 8364456"/>
              <a:gd name="connsiteY24" fmla="*/ 3552777 h 4794329"/>
              <a:gd name="connsiteX25" fmla="*/ 8005064 w 8364456"/>
              <a:gd name="connsiteY25" fmla="*/ 1667703 h 4794329"/>
              <a:gd name="connsiteX26" fmla="*/ 8153929 w 8364456"/>
              <a:gd name="connsiteY26" fmla="*/ 1606041 h 4794329"/>
              <a:gd name="connsiteX27" fmla="*/ 36072 w 8364456"/>
              <a:gd name="connsiteY27" fmla="*/ 1576410 h 4794329"/>
              <a:gd name="connsiteX28" fmla="*/ 1741853 w 8364456"/>
              <a:gd name="connsiteY28" fmla="*/ 1576410 h 4794329"/>
              <a:gd name="connsiteX29" fmla="*/ 1064326 w 8364456"/>
              <a:gd name="connsiteY29" fmla="*/ 2253937 h 4794329"/>
              <a:gd name="connsiteX30" fmla="*/ 713599 w 8364456"/>
              <a:gd name="connsiteY30" fmla="*/ 2253937 h 4794329"/>
              <a:gd name="connsiteX31" fmla="*/ 36072 w 8364456"/>
              <a:gd name="connsiteY31" fmla="*/ 1576410 h 4794329"/>
              <a:gd name="connsiteX32" fmla="*/ 7701890 w 8364456"/>
              <a:gd name="connsiteY32" fmla="*/ 717042 h 4794329"/>
              <a:gd name="connsiteX33" fmla="*/ 7850755 w 8364456"/>
              <a:gd name="connsiteY33" fmla="*/ 778704 h 4794329"/>
              <a:gd name="connsiteX34" fmla="*/ 7850755 w 8364456"/>
              <a:gd name="connsiteY34" fmla="*/ 1076435 h 4794329"/>
              <a:gd name="connsiteX35" fmla="*/ 4775564 w 8364456"/>
              <a:gd name="connsiteY35" fmla="*/ 4151624 h 4794329"/>
              <a:gd name="connsiteX36" fmla="*/ 4477834 w 8364456"/>
              <a:gd name="connsiteY36" fmla="*/ 4151624 h 4794329"/>
              <a:gd name="connsiteX37" fmla="*/ 4477835 w 8364456"/>
              <a:gd name="connsiteY37" fmla="*/ 4151624 h 4794329"/>
              <a:gd name="connsiteX38" fmla="*/ 4477835 w 8364456"/>
              <a:gd name="connsiteY38" fmla="*/ 3853894 h 4794329"/>
              <a:gd name="connsiteX39" fmla="*/ 7553025 w 8364456"/>
              <a:gd name="connsiteY39" fmla="*/ 778704 h 4794329"/>
              <a:gd name="connsiteX40" fmla="*/ 7701890 w 8364456"/>
              <a:gd name="connsiteY40" fmla="*/ 717042 h 4794329"/>
              <a:gd name="connsiteX41" fmla="*/ 7145652 w 8364456"/>
              <a:gd name="connsiteY41" fmla="*/ 598413 h 4794329"/>
              <a:gd name="connsiteX42" fmla="*/ 7294517 w 8364456"/>
              <a:gd name="connsiteY42" fmla="*/ 660075 h 4794329"/>
              <a:gd name="connsiteX43" fmla="*/ 7294517 w 8364456"/>
              <a:gd name="connsiteY43" fmla="*/ 957805 h 4794329"/>
              <a:gd name="connsiteX44" fmla="*/ 3548690 w 8364456"/>
              <a:gd name="connsiteY44" fmla="*/ 4703631 h 4794329"/>
              <a:gd name="connsiteX45" fmla="*/ 3250960 w 8364456"/>
              <a:gd name="connsiteY45" fmla="*/ 4703631 h 4794329"/>
              <a:gd name="connsiteX46" fmla="*/ 3250961 w 8364456"/>
              <a:gd name="connsiteY46" fmla="*/ 4703631 h 4794329"/>
              <a:gd name="connsiteX47" fmla="*/ 3250961 w 8364456"/>
              <a:gd name="connsiteY47" fmla="*/ 4405901 h 4794329"/>
              <a:gd name="connsiteX48" fmla="*/ 6996787 w 8364456"/>
              <a:gd name="connsiteY48" fmla="*/ 660075 h 4794329"/>
              <a:gd name="connsiteX49" fmla="*/ 7145652 w 8364456"/>
              <a:gd name="connsiteY49" fmla="*/ 598413 h 4794329"/>
              <a:gd name="connsiteX50" fmla="*/ 5875375 w 8364456"/>
              <a:gd name="connsiteY50" fmla="*/ 530016 h 4794329"/>
              <a:gd name="connsiteX51" fmla="*/ 6024240 w 8364456"/>
              <a:gd name="connsiteY51" fmla="*/ 591677 h 4794329"/>
              <a:gd name="connsiteX52" fmla="*/ 6024240 w 8364456"/>
              <a:gd name="connsiteY52" fmla="*/ 889408 h 4794329"/>
              <a:gd name="connsiteX53" fmla="*/ 2949049 w 8364456"/>
              <a:gd name="connsiteY53" fmla="*/ 3964597 h 4794329"/>
              <a:gd name="connsiteX54" fmla="*/ 2651320 w 8364456"/>
              <a:gd name="connsiteY54" fmla="*/ 3964597 h 4794329"/>
              <a:gd name="connsiteX55" fmla="*/ 2651321 w 8364456"/>
              <a:gd name="connsiteY55" fmla="*/ 3964597 h 4794329"/>
              <a:gd name="connsiteX56" fmla="*/ 2651321 w 8364456"/>
              <a:gd name="connsiteY56" fmla="*/ 3666867 h 4794329"/>
              <a:gd name="connsiteX57" fmla="*/ 5726510 w 8364456"/>
              <a:gd name="connsiteY57" fmla="*/ 591677 h 4794329"/>
              <a:gd name="connsiteX58" fmla="*/ 5875375 w 8364456"/>
              <a:gd name="connsiteY58" fmla="*/ 530016 h 4794329"/>
              <a:gd name="connsiteX59" fmla="*/ 6729193 w 8364456"/>
              <a:gd name="connsiteY59" fmla="*/ 347526 h 4794329"/>
              <a:gd name="connsiteX60" fmla="*/ 6878058 w 8364456"/>
              <a:gd name="connsiteY60" fmla="*/ 409188 h 4794329"/>
              <a:gd name="connsiteX61" fmla="*/ 6878058 w 8364456"/>
              <a:gd name="connsiteY61" fmla="*/ 706919 h 4794329"/>
              <a:gd name="connsiteX62" fmla="*/ 3802867 w 8364456"/>
              <a:gd name="connsiteY62" fmla="*/ 3782108 h 4794329"/>
              <a:gd name="connsiteX63" fmla="*/ 3505137 w 8364456"/>
              <a:gd name="connsiteY63" fmla="*/ 3782108 h 4794329"/>
              <a:gd name="connsiteX64" fmla="*/ 3505138 w 8364456"/>
              <a:gd name="connsiteY64" fmla="*/ 3782108 h 4794329"/>
              <a:gd name="connsiteX65" fmla="*/ 3505138 w 8364456"/>
              <a:gd name="connsiteY65" fmla="*/ 3484378 h 4794329"/>
              <a:gd name="connsiteX66" fmla="*/ 6580328 w 8364456"/>
              <a:gd name="connsiteY66" fmla="*/ 409188 h 4794329"/>
              <a:gd name="connsiteX67" fmla="*/ 6729193 w 8364456"/>
              <a:gd name="connsiteY67" fmla="*/ 347526 h 4794329"/>
              <a:gd name="connsiteX68" fmla="*/ 4254061 w 8364456"/>
              <a:gd name="connsiteY68" fmla="*/ 126303 h 4794329"/>
              <a:gd name="connsiteX69" fmla="*/ 4402926 w 8364456"/>
              <a:gd name="connsiteY69" fmla="*/ 187965 h 4794329"/>
              <a:gd name="connsiteX70" fmla="*/ 4402926 w 8364456"/>
              <a:gd name="connsiteY70" fmla="*/ 485695 h 4794329"/>
              <a:gd name="connsiteX71" fmla="*/ 3144208 w 8364456"/>
              <a:gd name="connsiteY71" fmla="*/ 1744412 h 4794329"/>
              <a:gd name="connsiteX72" fmla="*/ 2846477 w 8364456"/>
              <a:gd name="connsiteY72" fmla="*/ 1744412 h 4794329"/>
              <a:gd name="connsiteX73" fmla="*/ 2846479 w 8364456"/>
              <a:gd name="connsiteY73" fmla="*/ 1744412 h 4794329"/>
              <a:gd name="connsiteX74" fmla="*/ 2846479 w 8364456"/>
              <a:gd name="connsiteY74" fmla="*/ 1446682 h 4794329"/>
              <a:gd name="connsiteX75" fmla="*/ 4105196 w 8364456"/>
              <a:gd name="connsiteY75" fmla="*/ 187965 h 4794329"/>
              <a:gd name="connsiteX76" fmla="*/ 4254061 w 8364456"/>
              <a:gd name="connsiteY76" fmla="*/ 126303 h 4794329"/>
              <a:gd name="connsiteX77" fmla="*/ 5715119 w 8364456"/>
              <a:gd name="connsiteY77" fmla="*/ 18853 h 4794329"/>
              <a:gd name="connsiteX78" fmla="*/ 5863984 w 8364456"/>
              <a:gd name="connsiteY78" fmla="*/ 80515 h 4794329"/>
              <a:gd name="connsiteX79" fmla="*/ 5863984 w 8364456"/>
              <a:gd name="connsiteY79" fmla="*/ 378245 h 4794329"/>
              <a:gd name="connsiteX80" fmla="*/ 3142300 w 8364456"/>
              <a:gd name="connsiteY80" fmla="*/ 3099928 h 4794329"/>
              <a:gd name="connsiteX81" fmla="*/ 2844570 w 8364456"/>
              <a:gd name="connsiteY81" fmla="*/ 3099928 h 4794329"/>
              <a:gd name="connsiteX82" fmla="*/ 2844571 w 8364456"/>
              <a:gd name="connsiteY82" fmla="*/ 3099928 h 4794329"/>
              <a:gd name="connsiteX83" fmla="*/ 2844571 w 8364456"/>
              <a:gd name="connsiteY83" fmla="*/ 2802198 h 4794329"/>
              <a:gd name="connsiteX84" fmla="*/ 5566254 w 8364456"/>
              <a:gd name="connsiteY84" fmla="*/ 80515 h 4794329"/>
              <a:gd name="connsiteX85" fmla="*/ 5715119 w 8364456"/>
              <a:gd name="connsiteY85" fmla="*/ 18853 h 4794329"/>
              <a:gd name="connsiteX86" fmla="*/ 5055242 w 8364456"/>
              <a:gd name="connsiteY86" fmla="*/ 0 h 4794329"/>
              <a:gd name="connsiteX87" fmla="*/ 5204107 w 8364456"/>
              <a:gd name="connsiteY87" fmla="*/ 61662 h 4794329"/>
              <a:gd name="connsiteX88" fmla="*/ 5204107 w 8364456"/>
              <a:gd name="connsiteY88" fmla="*/ 359392 h 4794329"/>
              <a:gd name="connsiteX89" fmla="*/ 3222427 w 8364456"/>
              <a:gd name="connsiteY89" fmla="*/ 2341071 h 4794329"/>
              <a:gd name="connsiteX90" fmla="*/ 2924696 w 8364456"/>
              <a:gd name="connsiteY90" fmla="*/ 2341071 h 4794329"/>
              <a:gd name="connsiteX91" fmla="*/ 2924698 w 8364456"/>
              <a:gd name="connsiteY91" fmla="*/ 2341071 h 4794329"/>
              <a:gd name="connsiteX92" fmla="*/ 2924698 w 8364456"/>
              <a:gd name="connsiteY92" fmla="*/ 2043341 h 4794329"/>
              <a:gd name="connsiteX93" fmla="*/ 4906377 w 8364456"/>
              <a:gd name="connsiteY93" fmla="*/ 61662 h 4794329"/>
              <a:gd name="connsiteX94" fmla="*/ 5055242 w 8364456"/>
              <a:gd name="connsiteY94" fmla="*/ 0 h 4794329"/>
              <a:gd name="connsiteX0" fmla="*/ 7193727 w 8334627"/>
              <a:gd name="connsiteY0" fmla="*/ 3202389 h 4794329"/>
              <a:gd name="connsiteX1" fmla="*/ 7342592 w 8334627"/>
              <a:gd name="connsiteY1" fmla="*/ 3264051 h 4794329"/>
              <a:gd name="connsiteX2" fmla="*/ 7342592 w 8334627"/>
              <a:gd name="connsiteY2" fmla="*/ 3561781 h 4794329"/>
              <a:gd name="connsiteX3" fmla="*/ 6682153 w 8334627"/>
              <a:gd name="connsiteY3" fmla="*/ 4222219 h 4794329"/>
              <a:gd name="connsiteX4" fmla="*/ 6384423 w 8334627"/>
              <a:gd name="connsiteY4" fmla="*/ 4222219 h 4794329"/>
              <a:gd name="connsiteX5" fmla="*/ 6384424 w 8334627"/>
              <a:gd name="connsiteY5" fmla="*/ 4222219 h 4794329"/>
              <a:gd name="connsiteX6" fmla="*/ 6384424 w 8334627"/>
              <a:gd name="connsiteY6" fmla="*/ 3924488 h 4794329"/>
              <a:gd name="connsiteX7" fmla="*/ 7044862 w 8334627"/>
              <a:gd name="connsiteY7" fmla="*/ 3264051 h 4794329"/>
              <a:gd name="connsiteX8" fmla="*/ 7193727 w 8334627"/>
              <a:gd name="connsiteY8" fmla="*/ 3202389 h 4794329"/>
              <a:gd name="connsiteX9" fmla="*/ 7160496 w 8334627"/>
              <a:gd name="connsiteY9" fmla="*/ 1896653 h 4794329"/>
              <a:gd name="connsiteX10" fmla="*/ 7309361 w 8334627"/>
              <a:gd name="connsiteY10" fmla="*/ 1958315 h 4794329"/>
              <a:gd name="connsiteX11" fmla="*/ 7309361 w 8334627"/>
              <a:gd name="connsiteY11" fmla="*/ 2256046 h 4794329"/>
              <a:gd name="connsiteX12" fmla="*/ 4832738 w 8334627"/>
              <a:gd name="connsiteY12" fmla="*/ 4732667 h 4794329"/>
              <a:gd name="connsiteX13" fmla="*/ 4535008 w 8334627"/>
              <a:gd name="connsiteY13" fmla="*/ 4732667 h 4794329"/>
              <a:gd name="connsiteX14" fmla="*/ 4535010 w 8334627"/>
              <a:gd name="connsiteY14" fmla="*/ 4732667 h 4794329"/>
              <a:gd name="connsiteX15" fmla="*/ 4535010 w 8334627"/>
              <a:gd name="connsiteY15" fmla="*/ 4434937 h 4794329"/>
              <a:gd name="connsiteX16" fmla="*/ 7011631 w 8334627"/>
              <a:gd name="connsiteY16" fmla="*/ 1958315 h 4794329"/>
              <a:gd name="connsiteX17" fmla="*/ 7160496 w 8334627"/>
              <a:gd name="connsiteY17" fmla="*/ 1896653 h 4794329"/>
              <a:gd name="connsiteX18" fmla="*/ 8124100 w 8334627"/>
              <a:gd name="connsiteY18" fmla="*/ 1606041 h 4794329"/>
              <a:gd name="connsiteX19" fmla="*/ 8272965 w 8334627"/>
              <a:gd name="connsiteY19" fmla="*/ 1667703 h 4794329"/>
              <a:gd name="connsiteX20" fmla="*/ 8272965 w 8334627"/>
              <a:gd name="connsiteY20" fmla="*/ 1965433 h 4794329"/>
              <a:gd name="connsiteX21" fmla="*/ 6387890 w 8334627"/>
              <a:gd name="connsiteY21" fmla="*/ 3850507 h 4794329"/>
              <a:gd name="connsiteX22" fmla="*/ 6090160 w 8334627"/>
              <a:gd name="connsiteY22" fmla="*/ 3850507 h 4794329"/>
              <a:gd name="connsiteX23" fmla="*/ 6090161 w 8334627"/>
              <a:gd name="connsiteY23" fmla="*/ 3850507 h 4794329"/>
              <a:gd name="connsiteX24" fmla="*/ 6090161 w 8334627"/>
              <a:gd name="connsiteY24" fmla="*/ 3552777 h 4794329"/>
              <a:gd name="connsiteX25" fmla="*/ 7975235 w 8334627"/>
              <a:gd name="connsiteY25" fmla="*/ 1667703 h 4794329"/>
              <a:gd name="connsiteX26" fmla="*/ 8124100 w 8334627"/>
              <a:gd name="connsiteY26" fmla="*/ 1606041 h 4794329"/>
              <a:gd name="connsiteX27" fmla="*/ 6243 w 8334627"/>
              <a:gd name="connsiteY27" fmla="*/ 1576410 h 4794329"/>
              <a:gd name="connsiteX28" fmla="*/ 1034497 w 8334627"/>
              <a:gd name="connsiteY28" fmla="*/ 2253937 h 4794329"/>
              <a:gd name="connsiteX29" fmla="*/ 683770 w 8334627"/>
              <a:gd name="connsiteY29" fmla="*/ 2253937 h 4794329"/>
              <a:gd name="connsiteX30" fmla="*/ 6243 w 8334627"/>
              <a:gd name="connsiteY30" fmla="*/ 1576410 h 4794329"/>
              <a:gd name="connsiteX31" fmla="*/ 7672061 w 8334627"/>
              <a:gd name="connsiteY31" fmla="*/ 717042 h 4794329"/>
              <a:gd name="connsiteX32" fmla="*/ 7820926 w 8334627"/>
              <a:gd name="connsiteY32" fmla="*/ 778704 h 4794329"/>
              <a:gd name="connsiteX33" fmla="*/ 7820926 w 8334627"/>
              <a:gd name="connsiteY33" fmla="*/ 1076435 h 4794329"/>
              <a:gd name="connsiteX34" fmla="*/ 4745735 w 8334627"/>
              <a:gd name="connsiteY34" fmla="*/ 4151624 h 4794329"/>
              <a:gd name="connsiteX35" fmla="*/ 4448005 w 8334627"/>
              <a:gd name="connsiteY35" fmla="*/ 4151624 h 4794329"/>
              <a:gd name="connsiteX36" fmla="*/ 4448006 w 8334627"/>
              <a:gd name="connsiteY36" fmla="*/ 4151624 h 4794329"/>
              <a:gd name="connsiteX37" fmla="*/ 4448006 w 8334627"/>
              <a:gd name="connsiteY37" fmla="*/ 3853894 h 4794329"/>
              <a:gd name="connsiteX38" fmla="*/ 7523196 w 8334627"/>
              <a:gd name="connsiteY38" fmla="*/ 778704 h 4794329"/>
              <a:gd name="connsiteX39" fmla="*/ 7672061 w 8334627"/>
              <a:gd name="connsiteY39" fmla="*/ 717042 h 4794329"/>
              <a:gd name="connsiteX40" fmla="*/ 7115823 w 8334627"/>
              <a:gd name="connsiteY40" fmla="*/ 598413 h 4794329"/>
              <a:gd name="connsiteX41" fmla="*/ 7264688 w 8334627"/>
              <a:gd name="connsiteY41" fmla="*/ 660075 h 4794329"/>
              <a:gd name="connsiteX42" fmla="*/ 7264688 w 8334627"/>
              <a:gd name="connsiteY42" fmla="*/ 957805 h 4794329"/>
              <a:gd name="connsiteX43" fmla="*/ 3518861 w 8334627"/>
              <a:gd name="connsiteY43" fmla="*/ 4703631 h 4794329"/>
              <a:gd name="connsiteX44" fmla="*/ 3221131 w 8334627"/>
              <a:gd name="connsiteY44" fmla="*/ 4703631 h 4794329"/>
              <a:gd name="connsiteX45" fmla="*/ 3221132 w 8334627"/>
              <a:gd name="connsiteY45" fmla="*/ 4703631 h 4794329"/>
              <a:gd name="connsiteX46" fmla="*/ 3221132 w 8334627"/>
              <a:gd name="connsiteY46" fmla="*/ 4405901 h 4794329"/>
              <a:gd name="connsiteX47" fmla="*/ 6966958 w 8334627"/>
              <a:gd name="connsiteY47" fmla="*/ 660075 h 4794329"/>
              <a:gd name="connsiteX48" fmla="*/ 7115823 w 8334627"/>
              <a:gd name="connsiteY48" fmla="*/ 598413 h 4794329"/>
              <a:gd name="connsiteX49" fmla="*/ 5845546 w 8334627"/>
              <a:gd name="connsiteY49" fmla="*/ 530016 h 4794329"/>
              <a:gd name="connsiteX50" fmla="*/ 5994411 w 8334627"/>
              <a:gd name="connsiteY50" fmla="*/ 591677 h 4794329"/>
              <a:gd name="connsiteX51" fmla="*/ 5994411 w 8334627"/>
              <a:gd name="connsiteY51" fmla="*/ 889408 h 4794329"/>
              <a:gd name="connsiteX52" fmla="*/ 2919220 w 8334627"/>
              <a:gd name="connsiteY52" fmla="*/ 3964597 h 4794329"/>
              <a:gd name="connsiteX53" fmla="*/ 2621491 w 8334627"/>
              <a:gd name="connsiteY53" fmla="*/ 3964597 h 4794329"/>
              <a:gd name="connsiteX54" fmla="*/ 2621492 w 8334627"/>
              <a:gd name="connsiteY54" fmla="*/ 3964597 h 4794329"/>
              <a:gd name="connsiteX55" fmla="*/ 2621492 w 8334627"/>
              <a:gd name="connsiteY55" fmla="*/ 3666867 h 4794329"/>
              <a:gd name="connsiteX56" fmla="*/ 5696681 w 8334627"/>
              <a:gd name="connsiteY56" fmla="*/ 591677 h 4794329"/>
              <a:gd name="connsiteX57" fmla="*/ 5845546 w 8334627"/>
              <a:gd name="connsiteY57" fmla="*/ 530016 h 4794329"/>
              <a:gd name="connsiteX58" fmla="*/ 6699364 w 8334627"/>
              <a:gd name="connsiteY58" fmla="*/ 347526 h 4794329"/>
              <a:gd name="connsiteX59" fmla="*/ 6848229 w 8334627"/>
              <a:gd name="connsiteY59" fmla="*/ 409188 h 4794329"/>
              <a:gd name="connsiteX60" fmla="*/ 6848229 w 8334627"/>
              <a:gd name="connsiteY60" fmla="*/ 706919 h 4794329"/>
              <a:gd name="connsiteX61" fmla="*/ 3773038 w 8334627"/>
              <a:gd name="connsiteY61" fmla="*/ 3782108 h 4794329"/>
              <a:gd name="connsiteX62" fmla="*/ 3475308 w 8334627"/>
              <a:gd name="connsiteY62" fmla="*/ 3782108 h 4794329"/>
              <a:gd name="connsiteX63" fmla="*/ 3475309 w 8334627"/>
              <a:gd name="connsiteY63" fmla="*/ 3782108 h 4794329"/>
              <a:gd name="connsiteX64" fmla="*/ 3475309 w 8334627"/>
              <a:gd name="connsiteY64" fmla="*/ 3484378 h 4794329"/>
              <a:gd name="connsiteX65" fmla="*/ 6550499 w 8334627"/>
              <a:gd name="connsiteY65" fmla="*/ 409188 h 4794329"/>
              <a:gd name="connsiteX66" fmla="*/ 6699364 w 8334627"/>
              <a:gd name="connsiteY66" fmla="*/ 347526 h 4794329"/>
              <a:gd name="connsiteX67" fmla="*/ 4224232 w 8334627"/>
              <a:gd name="connsiteY67" fmla="*/ 126303 h 4794329"/>
              <a:gd name="connsiteX68" fmla="*/ 4373097 w 8334627"/>
              <a:gd name="connsiteY68" fmla="*/ 187965 h 4794329"/>
              <a:gd name="connsiteX69" fmla="*/ 4373097 w 8334627"/>
              <a:gd name="connsiteY69" fmla="*/ 485695 h 4794329"/>
              <a:gd name="connsiteX70" fmla="*/ 3114379 w 8334627"/>
              <a:gd name="connsiteY70" fmla="*/ 1744412 h 4794329"/>
              <a:gd name="connsiteX71" fmla="*/ 2816648 w 8334627"/>
              <a:gd name="connsiteY71" fmla="*/ 1744412 h 4794329"/>
              <a:gd name="connsiteX72" fmla="*/ 2816650 w 8334627"/>
              <a:gd name="connsiteY72" fmla="*/ 1744412 h 4794329"/>
              <a:gd name="connsiteX73" fmla="*/ 2816650 w 8334627"/>
              <a:gd name="connsiteY73" fmla="*/ 1446682 h 4794329"/>
              <a:gd name="connsiteX74" fmla="*/ 4075367 w 8334627"/>
              <a:gd name="connsiteY74" fmla="*/ 187965 h 4794329"/>
              <a:gd name="connsiteX75" fmla="*/ 4224232 w 8334627"/>
              <a:gd name="connsiteY75" fmla="*/ 126303 h 4794329"/>
              <a:gd name="connsiteX76" fmla="*/ 5685290 w 8334627"/>
              <a:gd name="connsiteY76" fmla="*/ 18853 h 4794329"/>
              <a:gd name="connsiteX77" fmla="*/ 5834155 w 8334627"/>
              <a:gd name="connsiteY77" fmla="*/ 80515 h 4794329"/>
              <a:gd name="connsiteX78" fmla="*/ 5834155 w 8334627"/>
              <a:gd name="connsiteY78" fmla="*/ 378245 h 4794329"/>
              <a:gd name="connsiteX79" fmla="*/ 3112471 w 8334627"/>
              <a:gd name="connsiteY79" fmla="*/ 3099928 h 4794329"/>
              <a:gd name="connsiteX80" fmla="*/ 2814741 w 8334627"/>
              <a:gd name="connsiteY80" fmla="*/ 3099928 h 4794329"/>
              <a:gd name="connsiteX81" fmla="*/ 2814742 w 8334627"/>
              <a:gd name="connsiteY81" fmla="*/ 3099928 h 4794329"/>
              <a:gd name="connsiteX82" fmla="*/ 2814742 w 8334627"/>
              <a:gd name="connsiteY82" fmla="*/ 2802198 h 4794329"/>
              <a:gd name="connsiteX83" fmla="*/ 5536425 w 8334627"/>
              <a:gd name="connsiteY83" fmla="*/ 80515 h 4794329"/>
              <a:gd name="connsiteX84" fmla="*/ 5685290 w 8334627"/>
              <a:gd name="connsiteY84" fmla="*/ 18853 h 4794329"/>
              <a:gd name="connsiteX85" fmla="*/ 5025413 w 8334627"/>
              <a:gd name="connsiteY85" fmla="*/ 0 h 4794329"/>
              <a:gd name="connsiteX86" fmla="*/ 5174278 w 8334627"/>
              <a:gd name="connsiteY86" fmla="*/ 61662 h 4794329"/>
              <a:gd name="connsiteX87" fmla="*/ 5174278 w 8334627"/>
              <a:gd name="connsiteY87" fmla="*/ 359392 h 4794329"/>
              <a:gd name="connsiteX88" fmla="*/ 3192598 w 8334627"/>
              <a:gd name="connsiteY88" fmla="*/ 2341071 h 4794329"/>
              <a:gd name="connsiteX89" fmla="*/ 2894867 w 8334627"/>
              <a:gd name="connsiteY89" fmla="*/ 2341071 h 4794329"/>
              <a:gd name="connsiteX90" fmla="*/ 2894869 w 8334627"/>
              <a:gd name="connsiteY90" fmla="*/ 2341071 h 4794329"/>
              <a:gd name="connsiteX91" fmla="*/ 2894869 w 8334627"/>
              <a:gd name="connsiteY91" fmla="*/ 2043341 h 4794329"/>
              <a:gd name="connsiteX92" fmla="*/ 4876548 w 8334627"/>
              <a:gd name="connsiteY92" fmla="*/ 61662 h 4794329"/>
              <a:gd name="connsiteX93" fmla="*/ 5025413 w 8334627"/>
              <a:gd name="connsiteY93" fmla="*/ 0 h 4794329"/>
              <a:gd name="connsiteX0" fmla="*/ 7187484 w 8328384"/>
              <a:gd name="connsiteY0" fmla="*/ 3202389 h 4794329"/>
              <a:gd name="connsiteX1" fmla="*/ 7336349 w 8328384"/>
              <a:gd name="connsiteY1" fmla="*/ 3264051 h 4794329"/>
              <a:gd name="connsiteX2" fmla="*/ 7336349 w 8328384"/>
              <a:gd name="connsiteY2" fmla="*/ 3561781 h 4794329"/>
              <a:gd name="connsiteX3" fmla="*/ 6675910 w 8328384"/>
              <a:gd name="connsiteY3" fmla="*/ 4222219 h 4794329"/>
              <a:gd name="connsiteX4" fmla="*/ 6378180 w 8328384"/>
              <a:gd name="connsiteY4" fmla="*/ 4222219 h 4794329"/>
              <a:gd name="connsiteX5" fmla="*/ 6378181 w 8328384"/>
              <a:gd name="connsiteY5" fmla="*/ 4222219 h 4794329"/>
              <a:gd name="connsiteX6" fmla="*/ 6378181 w 8328384"/>
              <a:gd name="connsiteY6" fmla="*/ 3924488 h 4794329"/>
              <a:gd name="connsiteX7" fmla="*/ 7038619 w 8328384"/>
              <a:gd name="connsiteY7" fmla="*/ 3264051 h 4794329"/>
              <a:gd name="connsiteX8" fmla="*/ 7187484 w 8328384"/>
              <a:gd name="connsiteY8" fmla="*/ 3202389 h 4794329"/>
              <a:gd name="connsiteX9" fmla="*/ 7154253 w 8328384"/>
              <a:gd name="connsiteY9" fmla="*/ 1896653 h 4794329"/>
              <a:gd name="connsiteX10" fmla="*/ 7303118 w 8328384"/>
              <a:gd name="connsiteY10" fmla="*/ 1958315 h 4794329"/>
              <a:gd name="connsiteX11" fmla="*/ 7303118 w 8328384"/>
              <a:gd name="connsiteY11" fmla="*/ 2256046 h 4794329"/>
              <a:gd name="connsiteX12" fmla="*/ 4826495 w 8328384"/>
              <a:gd name="connsiteY12" fmla="*/ 4732667 h 4794329"/>
              <a:gd name="connsiteX13" fmla="*/ 4528765 w 8328384"/>
              <a:gd name="connsiteY13" fmla="*/ 4732667 h 4794329"/>
              <a:gd name="connsiteX14" fmla="*/ 4528767 w 8328384"/>
              <a:gd name="connsiteY14" fmla="*/ 4732667 h 4794329"/>
              <a:gd name="connsiteX15" fmla="*/ 4528767 w 8328384"/>
              <a:gd name="connsiteY15" fmla="*/ 4434937 h 4794329"/>
              <a:gd name="connsiteX16" fmla="*/ 7005388 w 8328384"/>
              <a:gd name="connsiteY16" fmla="*/ 1958315 h 4794329"/>
              <a:gd name="connsiteX17" fmla="*/ 7154253 w 8328384"/>
              <a:gd name="connsiteY17" fmla="*/ 1896653 h 4794329"/>
              <a:gd name="connsiteX18" fmla="*/ 8117857 w 8328384"/>
              <a:gd name="connsiteY18" fmla="*/ 1606041 h 4794329"/>
              <a:gd name="connsiteX19" fmla="*/ 8266722 w 8328384"/>
              <a:gd name="connsiteY19" fmla="*/ 1667703 h 4794329"/>
              <a:gd name="connsiteX20" fmla="*/ 8266722 w 8328384"/>
              <a:gd name="connsiteY20" fmla="*/ 1965433 h 4794329"/>
              <a:gd name="connsiteX21" fmla="*/ 6381647 w 8328384"/>
              <a:gd name="connsiteY21" fmla="*/ 3850507 h 4794329"/>
              <a:gd name="connsiteX22" fmla="*/ 6083917 w 8328384"/>
              <a:gd name="connsiteY22" fmla="*/ 3850507 h 4794329"/>
              <a:gd name="connsiteX23" fmla="*/ 6083918 w 8328384"/>
              <a:gd name="connsiteY23" fmla="*/ 3850507 h 4794329"/>
              <a:gd name="connsiteX24" fmla="*/ 6083918 w 8328384"/>
              <a:gd name="connsiteY24" fmla="*/ 3552777 h 4794329"/>
              <a:gd name="connsiteX25" fmla="*/ 7968992 w 8328384"/>
              <a:gd name="connsiteY25" fmla="*/ 1667703 h 4794329"/>
              <a:gd name="connsiteX26" fmla="*/ 8117857 w 8328384"/>
              <a:gd name="connsiteY26" fmla="*/ 1606041 h 4794329"/>
              <a:gd name="connsiteX27" fmla="*/ 0 w 8328384"/>
              <a:gd name="connsiteY27" fmla="*/ 1576410 h 4794329"/>
              <a:gd name="connsiteX28" fmla="*/ 677527 w 8328384"/>
              <a:gd name="connsiteY28" fmla="*/ 2253937 h 4794329"/>
              <a:gd name="connsiteX29" fmla="*/ 0 w 8328384"/>
              <a:gd name="connsiteY29" fmla="*/ 1576410 h 4794329"/>
              <a:gd name="connsiteX30" fmla="*/ 7665818 w 8328384"/>
              <a:gd name="connsiteY30" fmla="*/ 717042 h 4794329"/>
              <a:gd name="connsiteX31" fmla="*/ 7814683 w 8328384"/>
              <a:gd name="connsiteY31" fmla="*/ 778704 h 4794329"/>
              <a:gd name="connsiteX32" fmla="*/ 7814683 w 8328384"/>
              <a:gd name="connsiteY32" fmla="*/ 1076435 h 4794329"/>
              <a:gd name="connsiteX33" fmla="*/ 4739492 w 8328384"/>
              <a:gd name="connsiteY33" fmla="*/ 4151624 h 4794329"/>
              <a:gd name="connsiteX34" fmla="*/ 4441762 w 8328384"/>
              <a:gd name="connsiteY34" fmla="*/ 4151624 h 4794329"/>
              <a:gd name="connsiteX35" fmla="*/ 4441763 w 8328384"/>
              <a:gd name="connsiteY35" fmla="*/ 4151624 h 4794329"/>
              <a:gd name="connsiteX36" fmla="*/ 4441763 w 8328384"/>
              <a:gd name="connsiteY36" fmla="*/ 3853894 h 4794329"/>
              <a:gd name="connsiteX37" fmla="*/ 7516953 w 8328384"/>
              <a:gd name="connsiteY37" fmla="*/ 778704 h 4794329"/>
              <a:gd name="connsiteX38" fmla="*/ 7665818 w 8328384"/>
              <a:gd name="connsiteY38" fmla="*/ 717042 h 4794329"/>
              <a:gd name="connsiteX39" fmla="*/ 7109580 w 8328384"/>
              <a:gd name="connsiteY39" fmla="*/ 598413 h 4794329"/>
              <a:gd name="connsiteX40" fmla="*/ 7258445 w 8328384"/>
              <a:gd name="connsiteY40" fmla="*/ 660075 h 4794329"/>
              <a:gd name="connsiteX41" fmla="*/ 7258445 w 8328384"/>
              <a:gd name="connsiteY41" fmla="*/ 957805 h 4794329"/>
              <a:gd name="connsiteX42" fmla="*/ 3512618 w 8328384"/>
              <a:gd name="connsiteY42" fmla="*/ 4703631 h 4794329"/>
              <a:gd name="connsiteX43" fmla="*/ 3214888 w 8328384"/>
              <a:gd name="connsiteY43" fmla="*/ 4703631 h 4794329"/>
              <a:gd name="connsiteX44" fmla="*/ 3214889 w 8328384"/>
              <a:gd name="connsiteY44" fmla="*/ 4703631 h 4794329"/>
              <a:gd name="connsiteX45" fmla="*/ 3214889 w 8328384"/>
              <a:gd name="connsiteY45" fmla="*/ 4405901 h 4794329"/>
              <a:gd name="connsiteX46" fmla="*/ 6960715 w 8328384"/>
              <a:gd name="connsiteY46" fmla="*/ 660075 h 4794329"/>
              <a:gd name="connsiteX47" fmla="*/ 7109580 w 8328384"/>
              <a:gd name="connsiteY47" fmla="*/ 598413 h 4794329"/>
              <a:gd name="connsiteX48" fmla="*/ 5839303 w 8328384"/>
              <a:gd name="connsiteY48" fmla="*/ 530016 h 4794329"/>
              <a:gd name="connsiteX49" fmla="*/ 5988168 w 8328384"/>
              <a:gd name="connsiteY49" fmla="*/ 591677 h 4794329"/>
              <a:gd name="connsiteX50" fmla="*/ 5988168 w 8328384"/>
              <a:gd name="connsiteY50" fmla="*/ 889408 h 4794329"/>
              <a:gd name="connsiteX51" fmla="*/ 2912977 w 8328384"/>
              <a:gd name="connsiteY51" fmla="*/ 3964597 h 4794329"/>
              <a:gd name="connsiteX52" fmla="*/ 2615248 w 8328384"/>
              <a:gd name="connsiteY52" fmla="*/ 3964597 h 4794329"/>
              <a:gd name="connsiteX53" fmla="*/ 2615249 w 8328384"/>
              <a:gd name="connsiteY53" fmla="*/ 3964597 h 4794329"/>
              <a:gd name="connsiteX54" fmla="*/ 2615249 w 8328384"/>
              <a:gd name="connsiteY54" fmla="*/ 3666867 h 4794329"/>
              <a:gd name="connsiteX55" fmla="*/ 5690438 w 8328384"/>
              <a:gd name="connsiteY55" fmla="*/ 591677 h 4794329"/>
              <a:gd name="connsiteX56" fmla="*/ 5839303 w 8328384"/>
              <a:gd name="connsiteY56" fmla="*/ 530016 h 4794329"/>
              <a:gd name="connsiteX57" fmla="*/ 6693121 w 8328384"/>
              <a:gd name="connsiteY57" fmla="*/ 347526 h 4794329"/>
              <a:gd name="connsiteX58" fmla="*/ 6841986 w 8328384"/>
              <a:gd name="connsiteY58" fmla="*/ 409188 h 4794329"/>
              <a:gd name="connsiteX59" fmla="*/ 6841986 w 8328384"/>
              <a:gd name="connsiteY59" fmla="*/ 706919 h 4794329"/>
              <a:gd name="connsiteX60" fmla="*/ 3766795 w 8328384"/>
              <a:gd name="connsiteY60" fmla="*/ 3782108 h 4794329"/>
              <a:gd name="connsiteX61" fmla="*/ 3469065 w 8328384"/>
              <a:gd name="connsiteY61" fmla="*/ 3782108 h 4794329"/>
              <a:gd name="connsiteX62" fmla="*/ 3469066 w 8328384"/>
              <a:gd name="connsiteY62" fmla="*/ 3782108 h 4794329"/>
              <a:gd name="connsiteX63" fmla="*/ 3469066 w 8328384"/>
              <a:gd name="connsiteY63" fmla="*/ 3484378 h 4794329"/>
              <a:gd name="connsiteX64" fmla="*/ 6544256 w 8328384"/>
              <a:gd name="connsiteY64" fmla="*/ 409188 h 4794329"/>
              <a:gd name="connsiteX65" fmla="*/ 6693121 w 8328384"/>
              <a:gd name="connsiteY65" fmla="*/ 347526 h 4794329"/>
              <a:gd name="connsiteX66" fmla="*/ 4217989 w 8328384"/>
              <a:gd name="connsiteY66" fmla="*/ 126303 h 4794329"/>
              <a:gd name="connsiteX67" fmla="*/ 4366854 w 8328384"/>
              <a:gd name="connsiteY67" fmla="*/ 187965 h 4794329"/>
              <a:gd name="connsiteX68" fmla="*/ 4366854 w 8328384"/>
              <a:gd name="connsiteY68" fmla="*/ 485695 h 4794329"/>
              <a:gd name="connsiteX69" fmla="*/ 3108136 w 8328384"/>
              <a:gd name="connsiteY69" fmla="*/ 1744412 h 4794329"/>
              <a:gd name="connsiteX70" fmla="*/ 2810405 w 8328384"/>
              <a:gd name="connsiteY70" fmla="*/ 1744412 h 4794329"/>
              <a:gd name="connsiteX71" fmla="*/ 2810407 w 8328384"/>
              <a:gd name="connsiteY71" fmla="*/ 1744412 h 4794329"/>
              <a:gd name="connsiteX72" fmla="*/ 2810407 w 8328384"/>
              <a:gd name="connsiteY72" fmla="*/ 1446682 h 4794329"/>
              <a:gd name="connsiteX73" fmla="*/ 4069124 w 8328384"/>
              <a:gd name="connsiteY73" fmla="*/ 187965 h 4794329"/>
              <a:gd name="connsiteX74" fmla="*/ 4217989 w 8328384"/>
              <a:gd name="connsiteY74" fmla="*/ 126303 h 4794329"/>
              <a:gd name="connsiteX75" fmla="*/ 5679047 w 8328384"/>
              <a:gd name="connsiteY75" fmla="*/ 18853 h 4794329"/>
              <a:gd name="connsiteX76" fmla="*/ 5827912 w 8328384"/>
              <a:gd name="connsiteY76" fmla="*/ 80515 h 4794329"/>
              <a:gd name="connsiteX77" fmla="*/ 5827912 w 8328384"/>
              <a:gd name="connsiteY77" fmla="*/ 378245 h 4794329"/>
              <a:gd name="connsiteX78" fmla="*/ 3106228 w 8328384"/>
              <a:gd name="connsiteY78" fmla="*/ 3099928 h 4794329"/>
              <a:gd name="connsiteX79" fmla="*/ 2808498 w 8328384"/>
              <a:gd name="connsiteY79" fmla="*/ 3099928 h 4794329"/>
              <a:gd name="connsiteX80" fmla="*/ 2808499 w 8328384"/>
              <a:gd name="connsiteY80" fmla="*/ 3099928 h 4794329"/>
              <a:gd name="connsiteX81" fmla="*/ 2808499 w 8328384"/>
              <a:gd name="connsiteY81" fmla="*/ 2802198 h 4794329"/>
              <a:gd name="connsiteX82" fmla="*/ 5530182 w 8328384"/>
              <a:gd name="connsiteY82" fmla="*/ 80515 h 4794329"/>
              <a:gd name="connsiteX83" fmla="*/ 5679047 w 8328384"/>
              <a:gd name="connsiteY83" fmla="*/ 18853 h 4794329"/>
              <a:gd name="connsiteX84" fmla="*/ 5019170 w 8328384"/>
              <a:gd name="connsiteY84" fmla="*/ 0 h 4794329"/>
              <a:gd name="connsiteX85" fmla="*/ 5168035 w 8328384"/>
              <a:gd name="connsiteY85" fmla="*/ 61662 h 4794329"/>
              <a:gd name="connsiteX86" fmla="*/ 5168035 w 8328384"/>
              <a:gd name="connsiteY86" fmla="*/ 359392 h 4794329"/>
              <a:gd name="connsiteX87" fmla="*/ 3186355 w 8328384"/>
              <a:gd name="connsiteY87" fmla="*/ 2341071 h 4794329"/>
              <a:gd name="connsiteX88" fmla="*/ 2888624 w 8328384"/>
              <a:gd name="connsiteY88" fmla="*/ 2341071 h 4794329"/>
              <a:gd name="connsiteX89" fmla="*/ 2888626 w 8328384"/>
              <a:gd name="connsiteY89" fmla="*/ 2341071 h 4794329"/>
              <a:gd name="connsiteX90" fmla="*/ 2888626 w 8328384"/>
              <a:gd name="connsiteY90" fmla="*/ 2043341 h 4794329"/>
              <a:gd name="connsiteX91" fmla="*/ 4870305 w 8328384"/>
              <a:gd name="connsiteY91" fmla="*/ 61662 h 4794329"/>
              <a:gd name="connsiteX92" fmla="*/ 5019170 w 8328384"/>
              <a:gd name="connsiteY92" fmla="*/ 0 h 4794329"/>
              <a:gd name="connsiteX0" fmla="*/ 4633897 w 5774797"/>
              <a:gd name="connsiteY0" fmla="*/ 3202389 h 4794329"/>
              <a:gd name="connsiteX1" fmla="*/ 4782762 w 5774797"/>
              <a:gd name="connsiteY1" fmla="*/ 3264051 h 4794329"/>
              <a:gd name="connsiteX2" fmla="*/ 4782762 w 5774797"/>
              <a:gd name="connsiteY2" fmla="*/ 3561781 h 4794329"/>
              <a:gd name="connsiteX3" fmla="*/ 4122323 w 5774797"/>
              <a:gd name="connsiteY3" fmla="*/ 4222219 h 4794329"/>
              <a:gd name="connsiteX4" fmla="*/ 3824593 w 5774797"/>
              <a:gd name="connsiteY4" fmla="*/ 4222219 h 4794329"/>
              <a:gd name="connsiteX5" fmla="*/ 3824594 w 5774797"/>
              <a:gd name="connsiteY5" fmla="*/ 4222219 h 4794329"/>
              <a:gd name="connsiteX6" fmla="*/ 3824594 w 5774797"/>
              <a:gd name="connsiteY6" fmla="*/ 3924488 h 4794329"/>
              <a:gd name="connsiteX7" fmla="*/ 4485032 w 5774797"/>
              <a:gd name="connsiteY7" fmla="*/ 3264051 h 4794329"/>
              <a:gd name="connsiteX8" fmla="*/ 4633897 w 5774797"/>
              <a:gd name="connsiteY8" fmla="*/ 3202389 h 4794329"/>
              <a:gd name="connsiteX9" fmla="*/ 4600666 w 5774797"/>
              <a:gd name="connsiteY9" fmla="*/ 1896653 h 4794329"/>
              <a:gd name="connsiteX10" fmla="*/ 4749531 w 5774797"/>
              <a:gd name="connsiteY10" fmla="*/ 1958315 h 4794329"/>
              <a:gd name="connsiteX11" fmla="*/ 4749531 w 5774797"/>
              <a:gd name="connsiteY11" fmla="*/ 2256046 h 4794329"/>
              <a:gd name="connsiteX12" fmla="*/ 2272908 w 5774797"/>
              <a:gd name="connsiteY12" fmla="*/ 4732667 h 4794329"/>
              <a:gd name="connsiteX13" fmla="*/ 1975178 w 5774797"/>
              <a:gd name="connsiteY13" fmla="*/ 4732667 h 4794329"/>
              <a:gd name="connsiteX14" fmla="*/ 1975180 w 5774797"/>
              <a:gd name="connsiteY14" fmla="*/ 4732667 h 4794329"/>
              <a:gd name="connsiteX15" fmla="*/ 1975180 w 5774797"/>
              <a:gd name="connsiteY15" fmla="*/ 4434937 h 4794329"/>
              <a:gd name="connsiteX16" fmla="*/ 4451801 w 5774797"/>
              <a:gd name="connsiteY16" fmla="*/ 1958315 h 4794329"/>
              <a:gd name="connsiteX17" fmla="*/ 4600666 w 5774797"/>
              <a:gd name="connsiteY17" fmla="*/ 1896653 h 4794329"/>
              <a:gd name="connsiteX18" fmla="*/ 5564270 w 5774797"/>
              <a:gd name="connsiteY18" fmla="*/ 1606041 h 4794329"/>
              <a:gd name="connsiteX19" fmla="*/ 5713135 w 5774797"/>
              <a:gd name="connsiteY19" fmla="*/ 1667703 h 4794329"/>
              <a:gd name="connsiteX20" fmla="*/ 5713135 w 5774797"/>
              <a:gd name="connsiteY20" fmla="*/ 1965433 h 4794329"/>
              <a:gd name="connsiteX21" fmla="*/ 3828060 w 5774797"/>
              <a:gd name="connsiteY21" fmla="*/ 3850507 h 4794329"/>
              <a:gd name="connsiteX22" fmla="*/ 3530330 w 5774797"/>
              <a:gd name="connsiteY22" fmla="*/ 3850507 h 4794329"/>
              <a:gd name="connsiteX23" fmla="*/ 3530331 w 5774797"/>
              <a:gd name="connsiteY23" fmla="*/ 3850507 h 4794329"/>
              <a:gd name="connsiteX24" fmla="*/ 3530331 w 5774797"/>
              <a:gd name="connsiteY24" fmla="*/ 3552777 h 4794329"/>
              <a:gd name="connsiteX25" fmla="*/ 5415405 w 5774797"/>
              <a:gd name="connsiteY25" fmla="*/ 1667703 h 4794329"/>
              <a:gd name="connsiteX26" fmla="*/ 5564270 w 5774797"/>
              <a:gd name="connsiteY26" fmla="*/ 1606041 h 4794329"/>
              <a:gd name="connsiteX27" fmla="*/ 5112231 w 5774797"/>
              <a:gd name="connsiteY27" fmla="*/ 717042 h 4794329"/>
              <a:gd name="connsiteX28" fmla="*/ 5261096 w 5774797"/>
              <a:gd name="connsiteY28" fmla="*/ 778704 h 4794329"/>
              <a:gd name="connsiteX29" fmla="*/ 5261096 w 5774797"/>
              <a:gd name="connsiteY29" fmla="*/ 1076435 h 4794329"/>
              <a:gd name="connsiteX30" fmla="*/ 2185905 w 5774797"/>
              <a:gd name="connsiteY30" fmla="*/ 4151624 h 4794329"/>
              <a:gd name="connsiteX31" fmla="*/ 1888175 w 5774797"/>
              <a:gd name="connsiteY31" fmla="*/ 4151624 h 4794329"/>
              <a:gd name="connsiteX32" fmla="*/ 1888176 w 5774797"/>
              <a:gd name="connsiteY32" fmla="*/ 4151624 h 4794329"/>
              <a:gd name="connsiteX33" fmla="*/ 1888176 w 5774797"/>
              <a:gd name="connsiteY33" fmla="*/ 3853894 h 4794329"/>
              <a:gd name="connsiteX34" fmla="*/ 4963366 w 5774797"/>
              <a:gd name="connsiteY34" fmla="*/ 778704 h 4794329"/>
              <a:gd name="connsiteX35" fmla="*/ 5112231 w 5774797"/>
              <a:gd name="connsiteY35" fmla="*/ 717042 h 4794329"/>
              <a:gd name="connsiteX36" fmla="*/ 4555993 w 5774797"/>
              <a:gd name="connsiteY36" fmla="*/ 598413 h 4794329"/>
              <a:gd name="connsiteX37" fmla="*/ 4704858 w 5774797"/>
              <a:gd name="connsiteY37" fmla="*/ 660075 h 4794329"/>
              <a:gd name="connsiteX38" fmla="*/ 4704858 w 5774797"/>
              <a:gd name="connsiteY38" fmla="*/ 957805 h 4794329"/>
              <a:gd name="connsiteX39" fmla="*/ 959031 w 5774797"/>
              <a:gd name="connsiteY39" fmla="*/ 4703631 h 4794329"/>
              <a:gd name="connsiteX40" fmla="*/ 661301 w 5774797"/>
              <a:gd name="connsiteY40" fmla="*/ 4703631 h 4794329"/>
              <a:gd name="connsiteX41" fmla="*/ 661302 w 5774797"/>
              <a:gd name="connsiteY41" fmla="*/ 4703631 h 4794329"/>
              <a:gd name="connsiteX42" fmla="*/ 661302 w 5774797"/>
              <a:gd name="connsiteY42" fmla="*/ 4405901 h 4794329"/>
              <a:gd name="connsiteX43" fmla="*/ 4407128 w 5774797"/>
              <a:gd name="connsiteY43" fmla="*/ 660075 h 4794329"/>
              <a:gd name="connsiteX44" fmla="*/ 4555993 w 5774797"/>
              <a:gd name="connsiteY44" fmla="*/ 598413 h 4794329"/>
              <a:gd name="connsiteX45" fmla="*/ 3285716 w 5774797"/>
              <a:gd name="connsiteY45" fmla="*/ 530016 h 4794329"/>
              <a:gd name="connsiteX46" fmla="*/ 3434581 w 5774797"/>
              <a:gd name="connsiteY46" fmla="*/ 591677 h 4794329"/>
              <a:gd name="connsiteX47" fmla="*/ 3434581 w 5774797"/>
              <a:gd name="connsiteY47" fmla="*/ 889408 h 4794329"/>
              <a:gd name="connsiteX48" fmla="*/ 359390 w 5774797"/>
              <a:gd name="connsiteY48" fmla="*/ 3964597 h 4794329"/>
              <a:gd name="connsiteX49" fmla="*/ 61661 w 5774797"/>
              <a:gd name="connsiteY49" fmla="*/ 3964597 h 4794329"/>
              <a:gd name="connsiteX50" fmla="*/ 61662 w 5774797"/>
              <a:gd name="connsiteY50" fmla="*/ 3964597 h 4794329"/>
              <a:gd name="connsiteX51" fmla="*/ 61662 w 5774797"/>
              <a:gd name="connsiteY51" fmla="*/ 3666867 h 4794329"/>
              <a:gd name="connsiteX52" fmla="*/ 3136851 w 5774797"/>
              <a:gd name="connsiteY52" fmla="*/ 591677 h 4794329"/>
              <a:gd name="connsiteX53" fmla="*/ 3285716 w 5774797"/>
              <a:gd name="connsiteY53" fmla="*/ 530016 h 4794329"/>
              <a:gd name="connsiteX54" fmla="*/ 4139534 w 5774797"/>
              <a:gd name="connsiteY54" fmla="*/ 347526 h 4794329"/>
              <a:gd name="connsiteX55" fmla="*/ 4288399 w 5774797"/>
              <a:gd name="connsiteY55" fmla="*/ 409188 h 4794329"/>
              <a:gd name="connsiteX56" fmla="*/ 4288399 w 5774797"/>
              <a:gd name="connsiteY56" fmla="*/ 706919 h 4794329"/>
              <a:gd name="connsiteX57" fmla="*/ 1213208 w 5774797"/>
              <a:gd name="connsiteY57" fmla="*/ 3782108 h 4794329"/>
              <a:gd name="connsiteX58" fmla="*/ 915478 w 5774797"/>
              <a:gd name="connsiteY58" fmla="*/ 3782108 h 4794329"/>
              <a:gd name="connsiteX59" fmla="*/ 915479 w 5774797"/>
              <a:gd name="connsiteY59" fmla="*/ 3782108 h 4794329"/>
              <a:gd name="connsiteX60" fmla="*/ 915479 w 5774797"/>
              <a:gd name="connsiteY60" fmla="*/ 3484378 h 4794329"/>
              <a:gd name="connsiteX61" fmla="*/ 3990669 w 5774797"/>
              <a:gd name="connsiteY61" fmla="*/ 409188 h 4794329"/>
              <a:gd name="connsiteX62" fmla="*/ 4139534 w 5774797"/>
              <a:gd name="connsiteY62" fmla="*/ 347526 h 4794329"/>
              <a:gd name="connsiteX63" fmla="*/ 1664402 w 5774797"/>
              <a:gd name="connsiteY63" fmla="*/ 126303 h 4794329"/>
              <a:gd name="connsiteX64" fmla="*/ 1813267 w 5774797"/>
              <a:gd name="connsiteY64" fmla="*/ 187965 h 4794329"/>
              <a:gd name="connsiteX65" fmla="*/ 1813267 w 5774797"/>
              <a:gd name="connsiteY65" fmla="*/ 485695 h 4794329"/>
              <a:gd name="connsiteX66" fmla="*/ 554549 w 5774797"/>
              <a:gd name="connsiteY66" fmla="*/ 1744412 h 4794329"/>
              <a:gd name="connsiteX67" fmla="*/ 256818 w 5774797"/>
              <a:gd name="connsiteY67" fmla="*/ 1744412 h 4794329"/>
              <a:gd name="connsiteX68" fmla="*/ 256820 w 5774797"/>
              <a:gd name="connsiteY68" fmla="*/ 1744412 h 4794329"/>
              <a:gd name="connsiteX69" fmla="*/ 256820 w 5774797"/>
              <a:gd name="connsiteY69" fmla="*/ 1446682 h 4794329"/>
              <a:gd name="connsiteX70" fmla="*/ 1515537 w 5774797"/>
              <a:gd name="connsiteY70" fmla="*/ 187965 h 4794329"/>
              <a:gd name="connsiteX71" fmla="*/ 1664402 w 5774797"/>
              <a:gd name="connsiteY71" fmla="*/ 126303 h 4794329"/>
              <a:gd name="connsiteX72" fmla="*/ 3125460 w 5774797"/>
              <a:gd name="connsiteY72" fmla="*/ 18853 h 4794329"/>
              <a:gd name="connsiteX73" fmla="*/ 3274325 w 5774797"/>
              <a:gd name="connsiteY73" fmla="*/ 80515 h 4794329"/>
              <a:gd name="connsiteX74" fmla="*/ 3274325 w 5774797"/>
              <a:gd name="connsiteY74" fmla="*/ 378245 h 4794329"/>
              <a:gd name="connsiteX75" fmla="*/ 552641 w 5774797"/>
              <a:gd name="connsiteY75" fmla="*/ 3099928 h 4794329"/>
              <a:gd name="connsiteX76" fmla="*/ 254911 w 5774797"/>
              <a:gd name="connsiteY76" fmla="*/ 3099928 h 4794329"/>
              <a:gd name="connsiteX77" fmla="*/ 254912 w 5774797"/>
              <a:gd name="connsiteY77" fmla="*/ 3099928 h 4794329"/>
              <a:gd name="connsiteX78" fmla="*/ 254912 w 5774797"/>
              <a:gd name="connsiteY78" fmla="*/ 2802198 h 4794329"/>
              <a:gd name="connsiteX79" fmla="*/ 2976595 w 5774797"/>
              <a:gd name="connsiteY79" fmla="*/ 80515 h 4794329"/>
              <a:gd name="connsiteX80" fmla="*/ 3125460 w 5774797"/>
              <a:gd name="connsiteY80" fmla="*/ 18853 h 4794329"/>
              <a:gd name="connsiteX81" fmla="*/ 2465583 w 5774797"/>
              <a:gd name="connsiteY81" fmla="*/ 0 h 4794329"/>
              <a:gd name="connsiteX82" fmla="*/ 2614448 w 5774797"/>
              <a:gd name="connsiteY82" fmla="*/ 61662 h 4794329"/>
              <a:gd name="connsiteX83" fmla="*/ 2614448 w 5774797"/>
              <a:gd name="connsiteY83" fmla="*/ 359392 h 4794329"/>
              <a:gd name="connsiteX84" fmla="*/ 632768 w 5774797"/>
              <a:gd name="connsiteY84" fmla="*/ 2341071 h 4794329"/>
              <a:gd name="connsiteX85" fmla="*/ 335037 w 5774797"/>
              <a:gd name="connsiteY85" fmla="*/ 2341071 h 4794329"/>
              <a:gd name="connsiteX86" fmla="*/ 335039 w 5774797"/>
              <a:gd name="connsiteY86" fmla="*/ 2341071 h 4794329"/>
              <a:gd name="connsiteX87" fmla="*/ 335039 w 5774797"/>
              <a:gd name="connsiteY87" fmla="*/ 2043341 h 4794329"/>
              <a:gd name="connsiteX88" fmla="*/ 2316718 w 5774797"/>
              <a:gd name="connsiteY88" fmla="*/ 61662 h 4794329"/>
              <a:gd name="connsiteX89" fmla="*/ 2465583 w 5774797"/>
              <a:gd name="connsiteY89" fmla="*/ 0 h 479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5774797" h="4794329">
                <a:moveTo>
                  <a:pt x="4633897" y="3202389"/>
                </a:moveTo>
                <a:cubicBezTo>
                  <a:pt x="4687776" y="3202389"/>
                  <a:pt x="4741654" y="3222943"/>
                  <a:pt x="4782762" y="3264051"/>
                </a:cubicBezTo>
                <a:cubicBezTo>
                  <a:pt x="4864978" y="3346267"/>
                  <a:pt x="4864978" y="3479565"/>
                  <a:pt x="4782762" y="3561781"/>
                </a:cubicBezTo>
                <a:lnTo>
                  <a:pt x="4122323" y="4222219"/>
                </a:lnTo>
                <a:cubicBezTo>
                  <a:pt x="4040107" y="4304435"/>
                  <a:pt x="3906809" y="4304435"/>
                  <a:pt x="3824593" y="4222219"/>
                </a:cubicBezTo>
                <a:lnTo>
                  <a:pt x="3824594" y="4222219"/>
                </a:lnTo>
                <a:cubicBezTo>
                  <a:pt x="3742378" y="4140003"/>
                  <a:pt x="3742378" y="4006704"/>
                  <a:pt x="3824594" y="3924488"/>
                </a:cubicBezTo>
                <a:lnTo>
                  <a:pt x="4485032" y="3264051"/>
                </a:lnTo>
                <a:cubicBezTo>
                  <a:pt x="4526140" y="3222943"/>
                  <a:pt x="4580018" y="3202389"/>
                  <a:pt x="4633897" y="3202389"/>
                </a:cubicBezTo>
                <a:close/>
                <a:moveTo>
                  <a:pt x="4600666" y="1896653"/>
                </a:moveTo>
                <a:cubicBezTo>
                  <a:pt x="4654544" y="1896653"/>
                  <a:pt x="4708423" y="1917207"/>
                  <a:pt x="4749531" y="1958315"/>
                </a:cubicBezTo>
                <a:cubicBezTo>
                  <a:pt x="4831747" y="2040531"/>
                  <a:pt x="4831747" y="2173830"/>
                  <a:pt x="4749531" y="2256046"/>
                </a:cubicBezTo>
                <a:lnTo>
                  <a:pt x="2272908" y="4732667"/>
                </a:lnTo>
                <a:cubicBezTo>
                  <a:pt x="2190692" y="4814883"/>
                  <a:pt x="2057394" y="4814883"/>
                  <a:pt x="1975178" y="4732667"/>
                </a:cubicBezTo>
                <a:lnTo>
                  <a:pt x="1975180" y="4732667"/>
                </a:lnTo>
                <a:cubicBezTo>
                  <a:pt x="1892964" y="4650451"/>
                  <a:pt x="1892964" y="4517153"/>
                  <a:pt x="1975180" y="4434937"/>
                </a:cubicBezTo>
                <a:lnTo>
                  <a:pt x="4451801" y="1958315"/>
                </a:lnTo>
                <a:cubicBezTo>
                  <a:pt x="4492909" y="1917207"/>
                  <a:pt x="4546787" y="1896653"/>
                  <a:pt x="4600666" y="1896653"/>
                </a:cubicBezTo>
                <a:close/>
                <a:moveTo>
                  <a:pt x="5564270" y="1606041"/>
                </a:moveTo>
                <a:cubicBezTo>
                  <a:pt x="5618148" y="1606041"/>
                  <a:pt x="5672027" y="1626595"/>
                  <a:pt x="5713135" y="1667703"/>
                </a:cubicBezTo>
                <a:cubicBezTo>
                  <a:pt x="5795351" y="1749919"/>
                  <a:pt x="5795351" y="1883217"/>
                  <a:pt x="5713135" y="1965433"/>
                </a:cubicBezTo>
                <a:lnTo>
                  <a:pt x="3828060" y="3850507"/>
                </a:lnTo>
                <a:cubicBezTo>
                  <a:pt x="3745844" y="3932723"/>
                  <a:pt x="3612546" y="3932723"/>
                  <a:pt x="3530330" y="3850507"/>
                </a:cubicBezTo>
                <a:lnTo>
                  <a:pt x="3530331" y="3850507"/>
                </a:lnTo>
                <a:cubicBezTo>
                  <a:pt x="3448115" y="3768291"/>
                  <a:pt x="3448115" y="3634993"/>
                  <a:pt x="3530331" y="3552777"/>
                </a:cubicBezTo>
                <a:lnTo>
                  <a:pt x="5415405" y="1667703"/>
                </a:lnTo>
                <a:cubicBezTo>
                  <a:pt x="5456513" y="1626595"/>
                  <a:pt x="5510391" y="1606041"/>
                  <a:pt x="5564270" y="1606041"/>
                </a:cubicBezTo>
                <a:close/>
                <a:moveTo>
                  <a:pt x="5112231" y="717042"/>
                </a:moveTo>
                <a:cubicBezTo>
                  <a:pt x="5166109" y="717042"/>
                  <a:pt x="5219988" y="737596"/>
                  <a:pt x="5261096" y="778704"/>
                </a:cubicBezTo>
                <a:cubicBezTo>
                  <a:pt x="5343312" y="860920"/>
                  <a:pt x="5343312" y="994218"/>
                  <a:pt x="5261096" y="1076435"/>
                </a:cubicBezTo>
                <a:lnTo>
                  <a:pt x="2185905" y="4151624"/>
                </a:lnTo>
                <a:cubicBezTo>
                  <a:pt x="2103689" y="4233840"/>
                  <a:pt x="1970391" y="4233840"/>
                  <a:pt x="1888175" y="4151624"/>
                </a:cubicBezTo>
                <a:lnTo>
                  <a:pt x="1888176" y="4151624"/>
                </a:lnTo>
                <a:cubicBezTo>
                  <a:pt x="1805960" y="4069408"/>
                  <a:pt x="1805960" y="3936110"/>
                  <a:pt x="1888176" y="3853894"/>
                </a:cubicBezTo>
                <a:lnTo>
                  <a:pt x="4963366" y="778704"/>
                </a:lnTo>
                <a:cubicBezTo>
                  <a:pt x="5004474" y="737596"/>
                  <a:pt x="5058352" y="717042"/>
                  <a:pt x="5112231" y="717042"/>
                </a:cubicBezTo>
                <a:close/>
                <a:moveTo>
                  <a:pt x="4555993" y="598413"/>
                </a:moveTo>
                <a:cubicBezTo>
                  <a:pt x="4609872" y="598413"/>
                  <a:pt x="4663750" y="618967"/>
                  <a:pt x="4704858" y="660075"/>
                </a:cubicBezTo>
                <a:cubicBezTo>
                  <a:pt x="4787074" y="742291"/>
                  <a:pt x="4787074" y="875589"/>
                  <a:pt x="4704858" y="957805"/>
                </a:cubicBezTo>
                <a:lnTo>
                  <a:pt x="959031" y="4703631"/>
                </a:lnTo>
                <a:cubicBezTo>
                  <a:pt x="876815" y="4785847"/>
                  <a:pt x="743517" y="4785847"/>
                  <a:pt x="661301" y="4703631"/>
                </a:cubicBezTo>
                <a:lnTo>
                  <a:pt x="661302" y="4703631"/>
                </a:lnTo>
                <a:cubicBezTo>
                  <a:pt x="579087" y="4621415"/>
                  <a:pt x="579087" y="4488117"/>
                  <a:pt x="661302" y="4405901"/>
                </a:cubicBezTo>
                <a:lnTo>
                  <a:pt x="4407128" y="660075"/>
                </a:lnTo>
                <a:cubicBezTo>
                  <a:pt x="4448236" y="618967"/>
                  <a:pt x="4502115" y="598413"/>
                  <a:pt x="4555993" y="598413"/>
                </a:cubicBezTo>
                <a:close/>
                <a:moveTo>
                  <a:pt x="3285716" y="530016"/>
                </a:moveTo>
                <a:cubicBezTo>
                  <a:pt x="3339595" y="530015"/>
                  <a:pt x="3393473" y="550569"/>
                  <a:pt x="3434581" y="591677"/>
                </a:cubicBezTo>
                <a:cubicBezTo>
                  <a:pt x="3516797" y="673894"/>
                  <a:pt x="3516797" y="807191"/>
                  <a:pt x="3434581" y="889408"/>
                </a:cubicBezTo>
                <a:lnTo>
                  <a:pt x="359390" y="3964597"/>
                </a:lnTo>
                <a:cubicBezTo>
                  <a:pt x="277175" y="4046813"/>
                  <a:pt x="143876" y="4046813"/>
                  <a:pt x="61661" y="3964597"/>
                </a:cubicBezTo>
                <a:lnTo>
                  <a:pt x="61662" y="3964597"/>
                </a:lnTo>
                <a:cubicBezTo>
                  <a:pt x="-20554" y="3882381"/>
                  <a:pt x="-20554" y="3749083"/>
                  <a:pt x="61662" y="3666867"/>
                </a:cubicBezTo>
                <a:lnTo>
                  <a:pt x="3136851" y="591677"/>
                </a:lnTo>
                <a:cubicBezTo>
                  <a:pt x="3177959" y="550569"/>
                  <a:pt x="3231837" y="530015"/>
                  <a:pt x="3285716" y="530016"/>
                </a:cubicBezTo>
                <a:close/>
                <a:moveTo>
                  <a:pt x="4139534" y="347526"/>
                </a:moveTo>
                <a:cubicBezTo>
                  <a:pt x="4193413" y="347526"/>
                  <a:pt x="4247291" y="368080"/>
                  <a:pt x="4288399" y="409188"/>
                </a:cubicBezTo>
                <a:cubicBezTo>
                  <a:pt x="4370615" y="491405"/>
                  <a:pt x="4370615" y="624702"/>
                  <a:pt x="4288399" y="706919"/>
                </a:cubicBezTo>
                <a:lnTo>
                  <a:pt x="1213208" y="3782108"/>
                </a:lnTo>
                <a:cubicBezTo>
                  <a:pt x="1130992" y="3864324"/>
                  <a:pt x="997694" y="3864324"/>
                  <a:pt x="915478" y="3782108"/>
                </a:cubicBezTo>
                <a:lnTo>
                  <a:pt x="915479" y="3782108"/>
                </a:lnTo>
                <a:cubicBezTo>
                  <a:pt x="833263" y="3699892"/>
                  <a:pt x="833263" y="3566594"/>
                  <a:pt x="915479" y="3484378"/>
                </a:cubicBezTo>
                <a:lnTo>
                  <a:pt x="3990669" y="409188"/>
                </a:lnTo>
                <a:cubicBezTo>
                  <a:pt x="4031777" y="368080"/>
                  <a:pt x="4085655" y="347526"/>
                  <a:pt x="4139534" y="347526"/>
                </a:cubicBezTo>
                <a:close/>
                <a:moveTo>
                  <a:pt x="1664402" y="126303"/>
                </a:moveTo>
                <a:cubicBezTo>
                  <a:pt x="1718280" y="126303"/>
                  <a:pt x="1772159" y="146856"/>
                  <a:pt x="1813267" y="187965"/>
                </a:cubicBezTo>
                <a:cubicBezTo>
                  <a:pt x="1895483" y="270181"/>
                  <a:pt x="1895483" y="403479"/>
                  <a:pt x="1813267" y="485695"/>
                </a:cubicBezTo>
                <a:lnTo>
                  <a:pt x="554549" y="1744412"/>
                </a:lnTo>
                <a:cubicBezTo>
                  <a:pt x="472333" y="1826628"/>
                  <a:pt x="339035" y="1826628"/>
                  <a:pt x="256818" y="1744412"/>
                </a:cubicBezTo>
                <a:lnTo>
                  <a:pt x="256820" y="1744412"/>
                </a:lnTo>
                <a:cubicBezTo>
                  <a:pt x="174605" y="1662196"/>
                  <a:pt x="174605" y="1528898"/>
                  <a:pt x="256820" y="1446682"/>
                </a:cubicBezTo>
                <a:lnTo>
                  <a:pt x="1515537" y="187965"/>
                </a:lnTo>
                <a:cubicBezTo>
                  <a:pt x="1556645" y="146856"/>
                  <a:pt x="1610523" y="126303"/>
                  <a:pt x="1664402" y="126303"/>
                </a:cubicBezTo>
                <a:close/>
                <a:moveTo>
                  <a:pt x="3125460" y="18853"/>
                </a:moveTo>
                <a:cubicBezTo>
                  <a:pt x="3179339" y="18853"/>
                  <a:pt x="3233217" y="39407"/>
                  <a:pt x="3274325" y="80515"/>
                </a:cubicBezTo>
                <a:cubicBezTo>
                  <a:pt x="3356541" y="162731"/>
                  <a:pt x="3356541" y="296029"/>
                  <a:pt x="3274325" y="378245"/>
                </a:cubicBezTo>
                <a:lnTo>
                  <a:pt x="552641" y="3099928"/>
                </a:lnTo>
                <a:cubicBezTo>
                  <a:pt x="470425" y="3182144"/>
                  <a:pt x="337126" y="3182144"/>
                  <a:pt x="254911" y="3099928"/>
                </a:cubicBezTo>
                <a:lnTo>
                  <a:pt x="254912" y="3099928"/>
                </a:lnTo>
                <a:cubicBezTo>
                  <a:pt x="172696" y="3017712"/>
                  <a:pt x="172696" y="2884414"/>
                  <a:pt x="254912" y="2802198"/>
                </a:cubicBezTo>
                <a:lnTo>
                  <a:pt x="2976595" y="80515"/>
                </a:lnTo>
                <a:cubicBezTo>
                  <a:pt x="3017703" y="39407"/>
                  <a:pt x="3071581" y="18853"/>
                  <a:pt x="3125460" y="18853"/>
                </a:cubicBezTo>
                <a:close/>
                <a:moveTo>
                  <a:pt x="2465583" y="0"/>
                </a:moveTo>
                <a:cubicBezTo>
                  <a:pt x="2519461" y="0"/>
                  <a:pt x="2573340" y="20554"/>
                  <a:pt x="2614448" y="61662"/>
                </a:cubicBezTo>
                <a:cubicBezTo>
                  <a:pt x="2696664" y="143878"/>
                  <a:pt x="2696664" y="277176"/>
                  <a:pt x="2614448" y="359392"/>
                </a:cubicBezTo>
                <a:lnTo>
                  <a:pt x="632768" y="2341071"/>
                </a:lnTo>
                <a:cubicBezTo>
                  <a:pt x="550552" y="2423287"/>
                  <a:pt x="417253" y="2423287"/>
                  <a:pt x="335037" y="2341071"/>
                </a:cubicBezTo>
                <a:lnTo>
                  <a:pt x="335039" y="2341071"/>
                </a:lnTo>
                <a:cubicBezTo>
                  <a:pt x="252822" y="2258855"/>
                  <a:pt x="252822" y="2125557"/>
                  <a:pt x="335039" y="2043341"/>
                </a:cubicBezTo>
                <a:lnTo>
                  <a:pt x="2316718" y="61662"/>
                </a:lnTo>
                <a:cubicBezTo>
                  <a:pt x="2357826" y="20554"/>
                  <a:pt x="2411704" y="0"/>
                  <a:pt x="2465583" y="0"/>
                </a:cubicBezTo>
                <a:close/>
              </a:path>
            </a:pathLst>
          </a:custGeom>
          <a:pattFill prst="pct20">
            <a:fgClr>
              <a:schemeClr val="bg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/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542657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ottom image ar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83214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4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1015886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2924199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4832512" y="1800629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32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6740825" y="1797820"/>
            <a:ext cx="1379445" cy="1512734"/>
          </a:xfrm>
          <a:custGeom>
            <a:avLst/>
            <a:gdLst>
              <a:gd name="connsiteX0" fmla="*/ 1938542 w 3877082"/>
              <a:gd name="connsiteY0" fmla="*/ 0 h 4497415"/>
              <a:gd name="connsiteX1" fmla="*/ 3877082 w 3877082"/>
              <a:gd name="connsiteY1" fmla="*/ 969271 h 4497415"/>
              <a:gd name="connsiteX2" fmla="*/ 3877082 w 3877082"/>
              <a:gd name="connsiteY2" fmla="*/ 3528144 h 4497415"/>
              <a:gd name="connsiteX3" fmla="*/ 1938542 w 3877082"/>
              <a:gd name="connsiteY3" fmla="*/ 4497415 h 4497415"/>
              <a:gd name="connsiteX4" fmla="*/ 0 w 3877082"/>
              <a:gd name="connsiteY4" fmla="*/ 3528144 h 4497415"/>
              <a:gd name="connsiteX5" fmla="*/ 0 w 3877082"/>
              <a:gd name="connsiteY5" fmla="*/ 969271 h 449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77082" h="4497415">
                <a:moveTo>
                  <a:pt x="1938542" y="0"/>
                </a:moveTo>
                <a:lnTo>
                  <a:pt x="3877082" y="969271"/>
                </a:lnTo>
                <a:lnTo>
                  <a:pt x="3877082" y="3528144"/>
                </a:lnTo>
                <a:lnTo>
                  <a:pt x="1938542" y="4497415"/>
                </a:lnTo>
                <a:lnTo>
                  <a:pt x="0" y="3528144"/>
                </a:lnTo>
                <a:lnTo>
                  <a:pt x="0" y="96927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Oval 19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02044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Normal Center - 3 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655983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3294027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932071" y="2114965"/>
            <a:ext cx="2496312" cy="1104138"/>
          </a:xfrm>
          <a:prstGeom prst="rect">
            <a:avLst/>
          </a:prstGeo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1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256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1432837"/>
            <a:ext cx="9144000" cy="2781357"/>
          </a:xfrm>
        </p:spPr>
        <p:txBody>
          <a:bodyPr/>
          <a:lstStyle/>
          <a:p>
            <a:endParaRPr lang="id-ID"/>
          </a:p>
        </p:txBody>
      </p:sp>
      <p:sp>
        <p:nvSpPr>
          <p:cNvPr id="25" name="TextBox 24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Oval 25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682096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portfolio 4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0"/>
            <a:ext cx="2277768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0"/>
            <a:ext cx="2243915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0"/>
            <a:ext cx="2325446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90768" y="0"/>
            <a:ext cx="2253232" cy="260405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01818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bottom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8716620" y="4850296"/>
            <a:ext cx="308113" cy="2932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 flipH="1">
            <a:off x="3945835" y="0"/>
            <a:ext cx="5198165" cy="5143500"/>
          </a:xfrm>
          <a:prstGeom prst="rtTriangle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94814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portfoli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0" y="1659731"/>
            <a:ext cx="2277768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2285689" y="1659731"/>
            <a:ext cx="2243915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7463" y="1659731"/>
            <a:ext cx="2325446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6872908" y="1659731"/>
            <a:ext cx="2271092" cy="18288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19" name="TextBox 18"/>
          <p:cNvSpPr txBox="1"/>
          <p:nvPr userDrawn="1"/>
        </p:nvSpPr>
        <p:spPr>
          <a:xfrm>
            <a:off x="8465167" y="348888"/>
            <a:ext cx="4870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fld id="{49B9A1CC-CF23-404A-A754-6B4803B2A082}" type="slidenum">
              <a:rPr lang="id-ID" sz="1100" smtClean="0">
                <a:solidFill>
                  <a:schemeClr val="bg1">
                    <a:lumMod val="50000"/>
                  </a:schemeClr>
                </a:solidFill>
              </a:rPr>
              <a:pPr algn="ctr"/>
              <a:t>‹#›</a:t>
            </a:fld>
            <a:endParaRPr lang="id-ID" sz="11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8546675" y="306074"/>
            <a:ext cx="324000" cy="324000"/>
          </a:xfrm>
          <a:prstGeom prst="ellipse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72387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65" Type="http://schemas.openxmlformats.org/officeDocument/2006/relationships/slideLayout" Target="../slideLayouts/slideLayout165.xml"/><Relationship Id="rId181" Type="http://schemas.openxmlformats.org/officeDocument/2006/relationships/slideLayout" Target="../slideLayouts/slideLayout181.xml"/><Relationship Id="rId186" Type="http://schemas.openxmlformats.org/officeDocument/2006/relationships/slideLayout" Target="../slideLayouts/slideLayout186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71" Type="http://schemas.openxmlformats.org/officeDocument/2006/relationships/slideLayout" Target="../slideLayouts/slideLayout171.xml"/><Relationship Id="rId176" Type="http://schemas.openxmlformats.org/officeDocument/2006/relationships/slideLayout" Target="../slideLayouts/slideLayout176.xml"/><Relationship Id="rId192" Type="http://schemas.openxmlformats.org/officeDocument/2006/relationships/slideLayout" Target="../slideLayouts/slideLayout192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66" Type="http://schemas.openxmlformats.org/officeDocument/2006/relationships/slideLayout" Target="../slideLayouts/slideLayout166.xml"/><Relationship Id="rId182" Type="http://schemas.openxmlformats.org/officeDocument/2006/relationships/slideLayout" Target="../slideLayouts/slideLayout182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2" Type="http://schemas.openxmlformats.org/officeDocument/2006/relationships/slideLayout" Target="../slideLayouts/slideLayout20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321.xml"/><Relationship Id="rId21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46.xml"/><Relationship Id="rId63" Type="http://schemas.openxmlformats.org/officeDocument/2006/relationships/slideLayout" Target="../slideLayouts/slideLayout267.xml"/><Relationship Id="rId84" Type="http://schemas.openxmlformats.org/officeDocument/2006/relationships/slideLayout" Target="../slideLayouts/slideLayout288.xml"/><Relationship Id="rId138" Type="http://schemas.openxmlformats.org/officeDocument/2006/relationships/slideLayout" Target="../slideLayouts/slideLayout342.xml"/><Relationship Id="rId159" Type="http://schemas.openxmlformats.org/officeDocument/2006/relationships/slideLayout" Target="../slideLayouts/slideLayout363.xml"/><Relationship Id="rId170" Type="http://schemas.openxmlformats.org/officeDocument/2006/relationships/slideLayout" Target="../slideLayouts/slideLayout374.xml"/><Relationship Id="rId191" Type="http://schemas.openxmlformats.org/officeDocument/2006/relationships/slideLayout" Target="../slideLayouts/slideLayout395.xml"/><Relationship Id="rId205" Type="http://schemas.openxmlformats.org/officeDocument/2006/relationships/theme" Target="../theme/theme2.xml"/><Relationship Id="rId16" Type="http://schemas.openxmlformats.org/officeDocument/2006/relationships/slideLayout" Target="../slideLayouts/slideLayout220.xml"/><Relationship Id="rId107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36.xml"/><Relationship Id="rId37" Type="http://schemas.openxmlformats.org/officeDocument/2006/relationships/slideLayout" Target="../slideLayouts/slideLayout241.xml"/><Relationship Id="rId53" Type="http://schemas.openxmlformats.org/officeDocument/2006/relationships/slideLayout" Target="../slideLayouts/slideLayout257.xml"/><Relationship Id="rId58" Type="http://schemas.openxmlformats.org/officeDocument/2006/relationships/slideLayout" Target="../slideLayouts/slideLayout262.xml"/><Relationship Id="rId74" Type="http://schemas.openxmlformats.org/officeDocument/2006/relationships/slideLayout" Target="../slideLayouts/slideLayout278.xml"/><Relationship Id="rId79" Type="http://schemas.openxmlformats.org/officeDocument/2006/relationships/slideLayout" Target="../slideLayouts/slideLayout283.xml"/><Relationship Id="rId102" Type="http://schemas.openxmlformats.org/officeDocument/2006/relationships/slideLayout" Target="../slideLayouts/slideLayout306.xml"/><Relationship Id="rId123" Type="http://schemas.openxmlformats.org/officeDocument/2006/relationships/slideLayout" Target="../slideLayouts/slideLayout327.xml"/><Relationship Id="rId128" Type="http://schemas.openxmlformats.org/officeDocument/2006/relationships/slideLayout" Target="../slideLayouts/slideLayout332.xml"/><Relationship Id="rId144" Type="http://schemas.openxmlformats.org/officeDocument/2006/relationships/slideLayout" Target="../slideLayouts/slideLayout348.xml"/><Relationship Id="rId149" Type="http://schemas.openxmlformats.org/officeDocument/2006/relationships/slideLayout" Target="../slideLayouts/slideLayout353.xml"/><Relationship Id="rId5" Type="http://schemas.openxmlformats.org/officeDocument/2006/relationships/slideLayout" Target="../slideLayouts/slideLayout209.xml"/><Relationship Id="rId90" Type="http://schemas.openxmlformats.org/officeDocument/2006/relationships/slideLayout" Target="../slideLayouts/slideLayout294.xml"/><Relationship Id="rId95" Type="http://schemas.openxmlformats.org/officeDocument/2006/relationships/slideLayout" Target="../slideLayouts/slideLayout299.xml"/><Relationship Id="rId160" Type="http://schemas.openxmlformats.org/officeDocument/2006/relationships/slideLayout" Target="../slideLayouts/slideLayout364.xml"/><Relationship Id="rId165" Type="http://schemas.openxmlformats.org/officeDocument/2006/relationships/slideLayout" Target="../slideLayouts/slideLayout369.xml"/><Relationship Id="rId181" Type="http://schemas.openxmlformats.org/officeDocument/2006/relationships/slideLayout" Target="../slideLayouts/slideLayout385.xml"/><Relationship Id="rId186" Type="http://schemas.openxmlformats.org/officeDocument/2006/relationships/slideLayout" Target="../slideLayouts/slideLayout390.xml"/><Relationship Id="rId22" Type="http://schemas.openxmlformats.org/officeDocument/2006/relationships/slideLayout" Target="../slideLayouts/slideLayout226.xml"/><Relationship Id="rId27" Type="http://schemas.openxmlformats.org/officeDocument/2006/relationships/slideLayout" Target="../slideLayouts/slideLayout231.xml"/><Relationship Id="rId43" Type="http://schemas.openxmlformats.org/officeDocument/2006/relationships/slideLayout" Target="../slideLayouts/slideLayout247.xml"/><Relationship Id="rId48" Type="http://schemas.openxmlformats.org/officeDocument/2006/relationships/slideLayout" Target="../slideLayouts/slideLayout252.xml"/><Relationship Id="rId64" Type="http://schemas.openxmlformats.org/officeDocument/2006/relationships/slideLayout" Target="../slideLayouts/slideLayout268.xml"/><Relationship Id="rId69" Type="http://schemas.openxmlformats.org/officeDocument/2006/relationships/slideLayout" Target="../slideLayouts/slideLayout273.xml"/><Relationship Id="rId113" Type="http://schemas.openxmlformats.org/officeDocument/2006/relationships/slideLayout" Target="../slideLayouts/slideLayout317.xml"/><Relationship Id="rId118" Type="http://schemas.openxmlformats.org/officeDocument/2006/relationships/slideLayout" Target="../slideLayouts/slideLayout322.xml"/><Relationship Id="rId134" Type="http://schemas.openxmlformats.org/officeDocument/2006/relationships/slideLayout" Target="../slideLayouts/slideLayout338.xml"/><Relationship Id="rId139" Type="http://schemas.openxmlformats.org/officeDocument/2006/relationships/slideLayout" Target="../slideLayouts/slideLayout343.xml"/><Relationship Id="rId80" Type="http://schemas.openxmlformats.org/officeDocument/2006/relationships/slideLayout" Target="../slideLayouts/slideLayout284.xml"/><Relationship Id="rId85" Type="http://schemas.openxmlformats.org/officeDocument/2006/relationships/slideLayout" Target="../slideLayouts/slideLayout289.xml"/><Relationship Id="rId150" Type="http://schemas.openxmlformats.org/officeDocument/2006/relationships/slideLayout" Target="../slideLayouts/slideLayout354.xml"/><Relationship Id="rId155" Type="http://schemas.openxmlformats.org/officeDocument/2006/relationships/slideLayout" Target="../slideLayouts/slideLayout359.xml"/><Relationship Id="rId171" Type="http://schemas.openxmlformats.org/officeDocument/2006/relationships/slideLayout" Target="../slideLayouts/slideLayout375.xml"/><Relationship Id="rId176" Type="http://schemas.openxmlformats.org/officeDocument/2006/relationships/slideLayout" Target="../slideLayouts/slideLayout380.xml"/><Relationship Id="rId192" Type="http://schemas.openxmlformats.org/officeDocument/2006/relationships/slideLayout" Target="../slideLayouts/slideLayout396.xml"/><Relationship Id="rId197" Type="http://schemas.openxmlformats.org/officeDocument/2006/relationships/slideLayout" Target="../slideLayouts/slideLayout401.xml"/><Relationship Id="rId201" Type="http://schemas.openxmlformats.org/officeDocument/2006/relationships/slideLayout" Target="../slideLayouts/slideLayout405.xml"/><Relationship Id="rId12" Type="http://schemas.openxmlformats.org/officeDocument/2006/relationships/slideLayout" Target="../slideLayouts/slideLayout216.xml"/><Relationship Id="rId17" Type="http://schemas.openxmlformats.org/officeDocument/2006/relationships/slideLayout" Target="../slideLayouts/slideLayout221.xml"/><Relationship Id="rId33" Type="http://schemas.openxmlformats.org/officeDocument/2006/relationships/slideLayout" Target="../slideLayouts/slideLayout237.xml"/><Relationship Id="rId38" Type="http://schemas.openxmlformats.org/officeDocument/2006/relationships/slideLayout" Target="../slideLayouts/slideLayout242.xml"/><Relationship Id="rId59" Type="http://schemas.openxmlformats.org/officeDocument/2006/relationships/slideLayout" Target="../slideLayouts/slideLayout263.xml"/><Relationship Id="rId103" Type="http://schemas.openxmlformats.org/officeDocument/2006/relationships/slideLayout" Target="../slideLayouts/slideLayout307.xml"/><Relationship Id="rId108" Type="http://schemas.openxmlformats.org/officeDocument/2006/relationships/slideLayout" Target="../slideLayouts/slideLayout312.xml"/><Relationship Id="rId124" Type="http://schemas.openxmlformats.org/officeDocument/2006/relationships/slideLayout" Target="../slideLayouts/slideLayout328.xml"/><Relationship Id="rId129" Type="http://schemas.openxmlformats.org/officeDocument/2006/relationships/slideLayout" Target="../slideLayouts/slideLayout333.xml"/><Relationship Id="rId54" Type="http://schemas.openxmlformats.org/officeDocument/2006/relationships/slideLayout" Target="../slideLayouts/slideLayout258.xml"/><Relationship Id="rId70" Type="http://schemas.openxmlformats.org/officeDocument/2006/relationships/slideLayout" Target="../slideLayouts/slideLayout274.xml"/><Relationship Id="rId75" Type="http://schemas.openxmlformats.org/officeDocument/2006/relationships/slideLayout" Target="../slideLayouts/slideLayout279.xml"/><Relationship Id="rId91" Type="http://schemas.openxmlformats.org/officeDocument/2006/relationships/slideLayout" Target="../slideLayouts/slideLayout295.xml"/><Relationship Id="rId96" Type="http://schemas.openxmlformats.org/officeDocument/2006/relationships/slideLayout" Target="../slideLayouts/slideLayout300.xml"/><Relationship Id="rId140" Type="http://schemas.openxmlformats.org/officeDocument/2006/relationships/slideLayout" Target="../slideLayouts/slideLayout344.xml"/><Relationship Id="rId145" Type="http://schemas.openxmlformats.org/officeDocument/2006/relationships/slideLayout" Target="../slideLayouts/slideLayout349.xml"/><Relationship Id="rId161" Type="http://schemas.openxmlformats.org/officeDocument/2006/relationships/slideLayout" Target="../slideLayouts/slideLayout365.xml"/><Relationship Id="rId166" Type="http://schemas.openxmlformats.org/officeDocument/2006/relationships/slideLayout" Target="../slideLayouts/slideLayout370.xml"/><Relationship Id="rId182" Type="http://schemas.openxmlformats.org/officeDocument/2006/relationships/slideLayout" Target="../slideLayouts/slideLayout386.xml"/><Relationship Id="rId187" Type="http://schemas.openxmlformats.org/officeDocument/2006/relationships/slideLayout" Target="../slideLayouts/slideLayout391.xml"/><Relationship Id="rId1" Type="http://schemas.openxmlformats.org/officeDocument/2006/relationships/slideLayout" Target="../slideLayouts/slideLayout205.xml"/><Relationship Id="rId6" Type="http://schemas.openxmlformats.org/officeDocument/2006/relationships/slideLayout" Target="../slideLayouts/slideLayout210.xml"/><Relationship Id="rId23" Type="http://schemas.openxmlformats.org/officeDocument/2006/relationships/slideLayout" Target="../slideLayouts/slideLayout227.xml"/><Relationship Id="rId28" Type="http://schemas.openxmlformats.org/officeDocument/2006/relationships/slideLayout" Target="../slideLayouts/slideLayout232.xml"/><Relationship Id="rId49" Type="http://schemas.openxmlformats.org/officeDocument/2006/relationships/slideLayout" Target="../slideLayouts/slideLayout253.xml"/><Relationship Id="rId114" Type="http://schemas.openxmlformats.org/officeDocument/2006/relationships/slideLayout" Target="../slideLayouts/slideLayout318.xml"/><Relationship Id="rId119" Type="http://schemas.openxmlformats.org/officeDocument/2006/relationships/slideLayout" Target="../slideLayouts/slideLayout323.xml"/><Relationship Id="rId44" Type="http://schemas.openxmlformats.org/officeDocument/2006/relationships/slideLayout" Target="../slideLayouts/slideLayout248.xml"/><Relationship Id="rId60" Type="http://schemas.openxmlformats.org/officeDocument/2006/relationships/slideLayout" Target="../slideLayouts/slideLayout264.xml"/><Relationship Id="rId65" Type="http://schemas.openxmlformats.org/officeDocument/2006/relationships/slideLayout" Target="../slideLayouts/slideLayout269.xml"/><Relationship Id="rId81" Type="http://schemas.openxmlformats.org/officeDocument/2006/relationships/slideLayout" Target="../slideLayouts/slideLayout285.xml"/><Relationship Id="rId86" Type="http://schemas.openxmlformats.org/officeDocument/2006/relationships/slideLayout" Target="../slideLayouts/slideLayout290.xml"/><Relationship Id="rId130" Type="http://schemas.openxmlformats.org/officeDocument/2006/relationships/slideLayout" Target="../slideLayouts/slideLayout334.xml"/><Relationship Id="rId135" Type="http://schemas.openxmlformats.org/officeDocument/2006/relationships/slideLayout" Target="../slideLayouts/slideLayout339.xml"/><Relationship Id="rId151" Type="http://schemas.openxmlformats.org/officeDocument/2006/relationships/slideLayout" Target="../slideLayouts/slideLayout355.xml"/><Relationship Id="rId156" Type="http://schemas.openxmlformats.org/officeDocument/2006/relationships/slideLayout" Target="../slideLayouts/slideLayout360.xml"/><Relationship Id="rId177" Type="http://schemas.openxmlformats.org/officeDocument/2006/relationships/slideLayout" Target="../slideLayouts/slideLayout381.xml"/><Relationship Id="rId198" Type="http://schemas.openxmlformats.org/officeDocument/2006/relationships/slideLayout" Target="../slideLayouts/slideLayout402.xml"/><Relationship Id="rId172" Type="http://schemas.openxmlformats.org/officeDocument/2006/relationships/slideLayout" Target="../slideLayouts/slideLayout376.xml"/><Relationship Id="rId193" Type="http://schemas.openxmlformats.org/officeDocument/2006/relationships/slideLayout" Target="../slideLayouts/slideLayout397.xml"/><Relationship Id="rId202" Type="http://schemas.openxmlformats.org/officeDocument/2006/relationships/slideLayout" Target="../slideLayouts/slideLayout406.xml"/><Relationship Id="rId13" Type="http://schemas.openxmlformats.org/officeDocument/2006/relationships/slideLayout" Target="../slideLayouts/slideLayout217.xml"/><Relationship Id="rId18" Type="http://schemas.openxmlformats.org/officeDocument/2006/relationships/slideLayout" Target="../slideLayouts/slideLayout222.xml"/><Relationship Id="rId39" Type="http://schemas.openxmlformats.org/officeDocument/2006/relationships/slideLayout" Target="../slideLayouts/slideLayout243.xml"/><Relationship Id="rId109" Type="http://schemas.openxmlformats.org/officeDocument/2006/relationships/slideLayout" Target="../slideLayouts/slideLayout313.xml"/><Relationship Id="rId34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54.xml"/><Relationship Id="rId55" Type="http://schemas.openxmlformats.org/officeDocument/2006/relationships/slideLayout" Target="../slideLayouts/slideLayout259.xml"/><Relationship Id="rId76" Type="http://schemas.openxmlformats.org/officeDocument/2006/relationships/slideLayout" Target="../slideLayouts/slideLayout280.xml"/><Relationship Id="rId97" Type="http://schemas.openxmlformats.org/officeDocument/2006/relationships/slideLayout" Target="../slideLayouts/slideLayout301.xml"/><Relationship Id="rId104" Type="http://schemas.openxmlformats.org/officeDocument/2006/relationships/slideLayout" Target="../slideLayouts/slideLayout308.xml"/><Relationship Id="rId120" Type="http://schemas.openxmlformats.org/officeDocument/2006/relationships/slideLayout" Target="../slideLayouts/slideLayout324.xml"/><Relationship Id="rId125" Type="http://schemas.openxmlformats.org/officeDocument/2006/relationships/slideLayout" Target="../slideLayouts/slideLayout329.xml"/><Relationship Id="rId141" Type="http://schemas.openxmlformats.org/officeDocument/2006/relationships/slideLayout" Target="../slideLayouts/slideLayout345.xml"/><Relationship Id="rId146" Type="http://schemas.openxmlformats.org/officeDocument/2006/relationships/slideLayout" Target="../slideLayouts/slideLayout350.xml"/><Relationship Id="rId167" Type="http://schemas.openxmlformats.org/officeDocument/2006/relationships/slideLayout" Target="../slideLayouts/slideLayout371.xml"/><Relationship Id="rId188" Type="http://schemas.openxmlformats.org/officeDocument/2006/relationships/slideLayout" Target="../slideLayouts/slideLayout392.xml"/><Relationship Id="rId7" Type="http://schemas.openxmlformats.org/officeDocument/2006/relationships/slideLayout" Target="../slideLayouts/slideLayout211.xml"/><Relationship Id="rId71" Type="http://schemas.openxmlformats.org/officeDocument/2006/relationships/slideLayout" Target="../slideLayouts/slideLayout275.xml"/><Relationship Id="rId92" Type="http://schemas.openxmlformats.org/officeDocument/2006/relationships/slideLayout" Target="../slideLayouts/slideLayout296.xml"/><Relationship Id="rId162" Type="http://schemas.openxmlformats.org/officeDocument/2006/relationships/slideLayout" Target="../slideLayouts/slideLayout366.xml"/><Relationship Id="rId183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206.xml"/><Relationship Id="rId29" Type="http://schemas.openxmlformats.org/officeDocument/2006/relationships/slideLayout" Target="../slideLayouts/slideLayout233.xml"/><Relationship Id="rId24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44.xml"/><Relationship Id="rId45" Type="http://schemas.openxmlformats.org/officeDocument/2006/relationships/slideLayout" Target="../slideLayouts/slideLayout249.xml"/><Relationship Id="rId66" Type="http://schemas.openxmlformats.org/officeDocument/2006/relationships/slideLayout" Target="../slideLayouts/slideLayout270.xml"/><Relationship Id="rId87" Type="http://schemas.openxmlformats.org/officeDocument/2006/relationships/slideLayout" Target="../slideLayouts/slideLayout291.xml"/><Relationship Id="rId110" Type="http://schemas.openxmlformats.org/officeDocument/2006/relationships/slideLayout" Target="../slideLayouts/slideLayout314.xml"/><Relationship Id="rId115" Type="http://schemas.openxmlformats.org/officeDocument/2006/relationships/slideLayout" Target="../slideLayouts/slideLayout319.xml"/><Relationship Id="rId131" Type="http://schemas.openxmlformats.org/officeDocument/2006/relationships/slideLayout" Target="../slideLayouts/slideLayout335.xml"/><Relationship Id="rId136" Type="http://schemas.openxmlformats.org/officeDocument/2006/relationships/slideLayout" Target="../slideLayouts/slideLayout340.xml"/><Relationship Id="rId157" Type="http://schemas.openxmlformats.org/officeDocument/2006/relationships/slideLayout" Target="../slideLayouts/slideLayout361.xml"/><Relationship Id="rId178" Type="http://schemas.openxmlformats.org/officeDocument/2006/relationships/slideLayout" Target="../slideLayouts/slideLayout382.xml"/><Relationship Id="rId61" Type="http://schemas.openxmlformats.org/officeDocument/2006/relationships/slideLayout" Target="../slideLayouts/slideLayout265.xml"/><Relationship Id="rId82" Type="http://schemas.openxmlformats.org/officeDocument/2006/relationships/slideLayout" Target="../slideLayouts/slideLayout286.xml"/><Relationship Id="rId152" Type="http://schemas.openxmlformats.org/officeDocument/2006/relationships/slideLayout" Target="../slideLayouts/slideLayout356.xml"/><Relationship Id="rId173" Type="http://schemas.openxmlformats.org/officeDocument/2006/relationships/slideLayout" Target="../slideLayouts/slideLayout377.xml"/><Relationship Id="rId194" Type="http://schemas.openxmlformats.org/officeDocument/2006/relationships/slideLayout" Target="../slideLayouts/slideLayout398.xml"/><Relationship Id="rId199" Type="http://schemas.openxmlformats.org/officeDocument/2006/relationships/slideLayout" Target="../slideLayouts/slideLayout403.xml"/><Relationship Id="rId203" Type="http://schemas.openxmlformats.org/officeDocument/2006/relationships/slideLayout" Target="../slideLayouts/slideLayout407.xml"/><Relationship Id="rId19" Type="http://schemas.openxmlformats.org/officeDocument/2006/relationships/slideLayout" Target="../slideLayouts/slideLayout223.xml"/><Relationship Id="rId14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34.xml"/><Relationship Id="rId35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60.xml"/><Relationship Id="rId77" Type="http://schemas.openxmlformats.org/officeDocument/2006/relationships/slideLayout" Target="../slideLayouts/slideLayout281.xml"/><Relationship Id="rId100" Type="http://schemas.openxmlformats.org/officeDocument/2006/relationships/slideLayout" Target="../slideLayouts/slideLayout304.xml"/><Relationship Id="rId105" Type="http://schemas.openxmlformats.org/officeDocument/2006/relationships/slideLayout" Target="../slideLayouts/slideLayout309.xml"/><Relationship Id="rId126" Type="http://schemas.openxmlformats.org/officeDocument/2006/relationships/slideLayout" Target="../slideLayouts/slideLayout330.xml"/><Relationship Id="rId147" Type="http://schemas.openxmlformats.org/officeDocument/2006/relationships/slideLayout" Target="../slideLayouts/slideLayout351.xml"/><Relationship Id="rId168" Type="http://schemas.openxmlformats.org/officeDocument/2006/relationships/slideLayout" Target="../slideLayouts/slideLayout372.xml"/><Relationship Id="rId8" Type="http://schemas.openxmlformats.org/officeDocument/2006/relationships/slideLayout" Target="../slideLayouts/slideLayout212.xml"/><Relationship Id="rId51" Type="http://schemas.openxmlformats.org/officeDocument/2006/relationships/slideLayout" Target="../slideLayouts/slideLayout255.xml"/><Relationship Id="rId72" Type="http://schemas.openxmlformats.org/officeDocument/2006/relationships/slideLayout" Target="../slideLayouts/slideLayout276.xml"/><Relationship Id="rId93" Type="http://schemas.openxmlformats.org/officeDocument/2006/relationships/slideLayout" Target="../slideLayouts/slideLayout297.xml"/><Relationship Id="rId98" Type="http://schemas.openxmlformats.org/officeDocument/2006/relationships/slideLayout" Target="../slideLayouts/slideLayout302.xml"/><Relationship Id="rId121" Type="http://schemas.openxmlformats.org/officeDocument/2006/relationships/slideLayout" Target="../slideLayouts/slideLayout325.xml"/><Relationship Id="rId142" Type="http://schemas.openxmlformats.org/officeDocument/2006/relationships/slideLayout" Target="../slideLayouts/slideLayout346.xml"/><Relationship Id="rId163" Type="http://schemas.openxmlformats.org/officeDocument/2006/relationships/slideLayout" Target="../slideLayouts/slideLayout367.xml"/><Relationship Id="rId184" Type="http://schemas.openxmlformats.org/officeDocument/2006/relationships/slideLayout" Target="../slideLayouts/slideLayout388.xml"/><Relationship Id="rId189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207.xml"/><Relationship Id="rId25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50.xml"/><Relationship Id="rId67" Type="http://schemas.openxmlformats.org/officeDocument/2006/relationships/slideLayout" Target="../slideLayouts/slideLayout271.xml"/><Relationship Id="rId116" Type="http://schemas.openxmlformats.org/officeDocument/2006/relationships/slideLayout" Target="../slideLayouts/slideLayout320.xml"/><Relationship Id="rId137" Type="http://schemas.openxmlformats.org/officeDocument/2006/relationships/slideLayout" Target="../slideLayouts/slideLayout341.xml"/><Relationship Id="rId158" Type="http://schemas.openxmlformats.org/officeDocument/2006/relationships/slideLayout" Target="../slideLayouts/slideLayout362.xml"/><Relationship Id="rId20" Type="http://schemas.openxmlformats.org/officeDocument/2006/relationships/slideLayout" Target="../slideLayouts/slideLayout224.xml"/><Relationship Id="rId41" Type="http://schemas.openxmlformats.org/officeDocument/2006/relationships/slideLayout" Target="../slideLayouts/slideLayout245.xml"/><Relationship Id="rId62" Type="http://schemas.openxmlformats.org/officeDocument/2006/relationships/slideLayout" Target="../slideLayouts/slideLayout266.xml"/><Relationship Id="rId83" Type="http://schemas.openxmlformats.org/officeDocument/2006/relationships/slideLayout" Target="../slideLayouts/slideLayout287.xml"/><Relationship Id="rId88" Type="http://schemas.openxmlformats.org/officeDocument/2006/relationships/slideLayout" Target="../slideLayouts/slideLayout292.xml"/><Relationship Id="rId111" Type="http://schemas.openxmlformats.org/officeDocument/2006/relationships/slideLayout" Target="../slideLayouts/slideLayout315.xml"/><Relationship Id="rId132" Type="http://schemas.openxmlformats.org/officeDocument/2006/relationships/slideLayout" Target="../slideLayouts/slideLayout336.xml"/><Relationship Id="rId153" Type="http://schemas.openxmlformats.org/officeDocument/2006/relationships/slideLayout" Target="../slideLayouts/slideLayout357.xml"/><Relationship Id="rId174" Type="http://schemas.openxmlformats.org/officeDocument/2006/relationships/slideLayout" Target="../slideLayouts/slideLayout378.xml"/><Relationship Id="rId179" Type="http://schemas.openxmlformats.org/officeDocument/2006/relationships/slideLayout" Target="../slideLayouts/slideLayout383.xml"/><Relationship Id="rId195" Type="http://schemas.openxmlformats.org/officeDocument/2006/relationships/slideLayout" Target="../slideLayouts/slideLayout399.xml"/><Relationship Id="rId190" Type="http://schemas.openxmlformats.org/officeDocument/2006/relationships/slideLayout" Target="../slideLayouts/slideLayout394.xml"/><Relationship Id="rId204" Type="http://schemas.openxmlformats.org/officeDocument/2006/relationships/slideLayout" Target="../slideLayouts/slideLayout408.xml"/><Relationship Id="rId15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61.xml"/><Relationship Id="rId106" Type="http://schemas.openxmlformats.org/officeDocument/2006/relationships/slideLayout" Target="../slideLayouts/slideLayout310.xml"/><Relationship Id="rId127" Type="http://schemas.openxmlformats.org/officeDocument/2006/relationships/slideLayout" Target="../slideLayouts/slideLayout331.xml"/><Relationship Id="rId10" Type="http://schemas.openxmlformats.org/officeDocument/2006/relationships/slideLayout" Target="../slideLayouts/slideLayout214.xml"/><Relationship Id="rId31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56.xml"/><Relationship Id="rId73" Type="http://schemas.openxmlformats.org/officeDocument/2006/relationships/slideLayout" Target="../slideLayouts/slideLayout277.xml"/><Relationship Id="rId78" Type="http://schemas.openxmlformats.org/officeDocument/2006/relationships/slideLayout" Target="../slideLayouts/slideLayout282.xml"/><Relationship Id="rId94" Type="http://schemas.openxmlformats.org/officeDocument/2006/relationships/slideLayout" Target="../slideLayouts/slideLayout298.xml"/><Relationship Id="rId99" Type="http://schemas.openxmlformats.org/officeDocument/2006/relationships/slideLayout" Target="../slideLayouts/slideLayout303.xml"/><Relationship Id="rId101" Type="http://schemas.openxmlformats.org/officeDocument/2006/relationships/slideLayout" Target="../slideLayouts/slideLayout305.xml"/><Relationship Id="rId122" Type="http://schemas.openxmlformats.org/officeDocument/2006/relationships/slideLayout" Target="../slideLayouts/slideLayout326.xml"/><Relationship Id="rId143" Type="http://schemas.openxmlformats.org/officeDocument/2006/relationships/slideLayout" Target="../slideLayouts/slideLayout347.xml"/><Relationship Id="rId148" Type="http://schemas.openxmlformats.org/officeDocument/2006/relationships/slideLayout" Target="../slideLayouts/slideLayout352.xml"/><Relationship Id="rId164" Type="http://schemas.openxmlformats.org/officeDocument/2006/relationships/slideLayout" Target="../slideLayouts/slideLayout368.xml"/><Relationship Id="rId169" Type="http://schemas.openxmlformats.org/officeDocument/2006/relationships/slideLayout" Target="../slideLayouts/slideLayout373.xml"/><Relationship Id="rId185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208.xml"/><Relationship Id="rId9" Type="http://schemas.openxmlformats.org/officeDocument/2006/relationships/slideLayout" Target="../slideLayouts/slideLayout213.xml"/><Relationship Id="rId180" Type="http://schemas.openxmlformats.org/officeDocument/2006/relationships/slideLayout" Target="../slideLayouts/slideLayout384.xml"/><Relationship Id="rId26" Type="http://schemas.openxmlformats.org/officeDocument/2006/relationships/slideLayout" Target="../slideLayouts/slideLayout230.xml"/><Relationship Id="rId47" Type="http://schemas.openxmlformats.org/officeDocument/2006/relationships/slideLayout" Target="../slideLayouts/slideLayout251.xml"/><Relationship Id="rId68" Type="http://schemas.openxmlformats.org/officeDocument/2006/relationships/slideLayout" Target="../slideLayouts/slideLayout272.xml"/><Relationship Id="rId89" Type="http://schemas.openxmlformats.org/officeDocument/2006/relationships/slideLayout" Target="../slideLayouts/slideLayout293.xml"/><Relationship Id="rId112" Type="http://schemas.openxmlformats.org/officeDocument/2006/relationships/slideLayout" Target="../slideLayouts/slideLayout316.xml"/><Relationship Id="rId133" Type="http://schemas.openxmlformats.org/officeDocument/2006/relationships/slideLayout" Target="../slideLayouts/slideLayout337.xml"/><Relationship Id="rId154" Type="http://schemas.openxmlformats.org/officeDocument/2006/relationships/slideLayout" Target="../slideLayouts/slideLayout358.xml"/><Relationship Id="rId175" Type="http://schemas.openxmlformats.org/officeDocument/2006/relationships/slideLayout" Target="../slideLayouts/slideLayout379.xml"/><Relationship Id="rId196" Type="http://schemas.openxmlformats.org/officeDocument/2006/relationships/slideLayout" Target="../slideLayouts/slideLayout400.xml"/><Relationship Id="rId200" Type="http://schemas.openxmlformats.org/officeDocument/2006/relationships/slideLayout" Target="../slideLayouts/slideLayout404.xml"/></Relationships>
</file>

<file path=ppt/slideMasters/_rels/slideMaster3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525.xml"/><Relationship Id="rId21" Type="http://schemas.openxmlformats.org/officeDocument/2006/relationships/slideLayout" Target="../slideLayouts/slideLayout429.xml"/><Relationship Id="rId42" Type="http://schemas.openxmlformats.org/officeDocument/2006/relationships/slideLayout" Target="../slideLayouts/slideLayout450.xml"/><Relationship Id="rId63" Type="http://schemas.openxmlformats.org/officeDocument/2006/relationships/slideLayout" Target="../slideLayouts/slideLayout471.xml"/><Relationship Id="rId84" Type="http://schemas.openxmlformats.org/officeDocument/2006/relationships/slideLayout" Target="../slideLayouts/slideLayout492.xml"/><Relationship Id="rId138" Type="http://schemas.openxmlformats.org/officeDocument/2006/relationships/slideLayout" Target="../slideLayouts/slideLayout546.xml"/><Relationship Id="rId159" Type="http://schemas.openxmlformats.org/officeDocument/2006/relationships/slideLayout" Target="../slideLayouts/slideLayout567.xml"/><Relationship Id="rId170" Type="http://schemas.openxmlformats.org/officeDocument/2006/relationships/slideLayout" Target="../slideLayouts/slideLayout578.xml"/><Relationship Id="rId191" Type="http://schemas.openxmlformats.org/officeDocument/2006/relationships/slideLayout" Target="../slideLayouts/slideLayout599.xml"/><Relationship Id="rId205" Type="http://schemas.openxmlformats.org/officeDocument/2006/relationships/theme" Target="../theme/theme3.xml"/><Relationship Id="rId16" Type="http://schemas.openxmlformats.org/officeDocument/2006/relationships/slideLayout" Target="../slideLayouts/slideLayout424.xml"/><Relationship Id="rId107" Type="http://schemas.openxmlformats.org/officeDocument/2006/relationships/slideLayout" Target="../slideLayouts/slideLayout515.xml"/><Relationship Id="rId11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40.xml"/><Relationship Id="rId37" Type="http://schemas.openxmlformats.org/officeDocument/2006/relationships/slideLayout" Target="../slideLayouts/slideLayout445.xml"/><Relationship Id="rId53" Type="http://schemas.openxmlformats.org/officeDocument/2006/relationships/slideLayout" Target="../slideLayouts/slideLayout461.xml"/><Relationship Id="rId58" Type="http://schemas.openxmlformats.org/officeDocument/2006/relationships/slideLayout" Target="../slideLayouts/slideLayout466.xml"/><Relationship Id="rId74" Type="http://schemas.openxmlformats.org/officeDocument/2006/relationships/slideLayout" Target="../slideLayouts/slideLayout482.xml"/><Relationship Id="rId79" Type="http://schemas.openxmlformats.org/officeDocument/2006/relationships/slideLayout" Target="../slideLayouts/slideLayout487.xml"/><Relationship Id="rId102" Type="http://schemas.openxmlformats.org/officeDocument/2006/relationships/slideLayout" Target="../slideLayouts/slideLayout510.xml"/><Relationship Id="rId123" Type="http://schemas.openxmlformats.org/officeDocument/2006/relationships/slideLayout" Target="../slideLayouts/slideLayout531.xml"/><Relationship Id="rId128" Type="http://schemas.openxmlformats.org/officeDocument/2006/relationships/slideLayout" Target="../slideLayouts/slideLayout536.xml"/><Relationship Id="rId144" Type="http://schemas.openxmlformats.org/officeDocument/2006/relationships/slideLayout" Target="../slideLayouts/slideLayout552.xml"/><Relationship Id="rId149" Type="http://schemas.openxmlformats.org/officeDocument/2006/relationships/slideLayout" Target="../slideLayouts/slideLayout557.xml"/><Relationship Id="rId5" Type="http://schemas.openxmlformats.org/officeDocument/2006/relationships/slideLayout" Target="../slideLayouts/slideLayout413.xml"/><Relationship Id="rId90" Type="http://schemas.openxmlformats.org/officeDocument/2006/relationships/slideLayout" Target="../slideLayouts/slideLayout498.xml"/><Relationship Id="rId95" Type="http://schemas.openxmlformats.org/officeDocument/2006/relationships/slideLayout" Target="../slideLayouts/slideLayout503.xml"/><Relationship Id="rId160" Type="http://schemas.openxmlformats.org/officeDocument/2006/relationships/slideLayout" Target="../slideLayouts/slideLayout568.xml"/><Relationship Id="rId165" Type="http://schemas.openxmlformats.org/officeDocument/2006/relationships/slideLayout" Target="../slideLayouts/slideLayout573.xml"/><Relationship Id="rId181" Type="http://schemas.openxmlformats.org/officeDocument/2006/relationships/slideLayout" Target="../slideLayouts/slideLayout589.xml"/><Relationship Id="rId186" Type="http://schemas.openxmlformats.org/officeDocument/2006/relationships/slideLayout" Target="../slideLayouts/slideLayout594.xml"/><Relationship Id="rId22" Type="http://schemas.openxmlformats.org/officeDocument/2006/relationships/slideLayout" Target="../slideLayouts/slideLayout430.xml"/><Relationship Id="rId27" Type="http://schemas.openxmlformats.org/officeDocument/2006/relationships/slideLayout" Target="../slideLayouts/slideLayout435.xml"/><Relationship Id="rId43" Type="http://schemas.openxmlformats.org/officeDocument/2006/relationships/slideLayout" Target="../slideLayouts/slideLayout451.xml"/><Relationship Id="rId48" Type="http://schemas.openxmlformats.org/officeDocument/2006/relationships/slideLayout" Target="../slideLayouts/slideLayout456.xml"/><Relationship Id="rId64" Type="http://schemas.openxmlformats.org/officeDocument/2006/relationships/slideLayout" Target="../slideLayouts/slideLayout472.xml"/><Relationship Id="rId69" Type="http://schemas.openxmlformats.org/officeDocument/2006/relationships/slideLayout" Target="../slideLayouts/slideLayout477.xml"/><Relationship Id="rId113" Type="http://schemas.openxmlformats.org/officeDocument/2006/relationships/slideLayout" Target="../slideLayouts/slideLayout521.xml"/><Relationship Id="rId118" Type="http://schemas.openxmlformats.org/officeDocument/2006/relationships/slideLayout" Target="../slideLayouts/slideLayout526.xml"/><Relationship Id="rId134" Type="http://schemas.openxmlformats.org/officeDocument/2006/relationships/slideLayout" Target="../slideLayouts/slideLayout542.xml"/><Relationship Id="rId139" Type="http://schemas.openxmlformats.org/officeDocument/2006/relationships/slideLayout" Target="../slideLayouts/slideLayout547.xml"/><Relationship Id="rId80" Type="http://schemas.openxmlformats.org/officeDocument/2006/relationships/slideLayout" Target="../slideLayouts/slideLayout488.xml"/><Relationship Id="rId85" Type="http://schemas.openxmlformats.org/officeDocument/2006/relationships/slideLayout" Target="../slideLayouts/slideLayout493.xml"/><Relationship Id="rId150" Type="http://schemas.openxmlformats.org/officeDocument/2006/relationships/slideLayout" Target="../slideLayouts/slideLayout558.xml"/><Relationship Id="rId155" Type="http://schemas.openxmlformats.org/officeDocument/2006/relationships/slideLayout" Target="../slideLayouts/slideLayout563.xml"/><Relationship Id="rId171" Type="http://schemas.openxmlformats.org/officeDocument/2006/relationships/slideLayout" Target="../slideLayouts/slideLayout579.xml"/><Relationship Id="rId176" Type="http://schemas.openxmlformats.org/officeDocument/2006/relationships/slideLayout" Target="../slideLayouts/slideLayout584.xml"/><Relationship Id="rId192" Type="http://schemas.openxmlformats.org/officeDocument/2006/relationships/slideLayout" Target="../slideLayouts/slideLayout600.xml"/><Relationship Id="rId197" Type="http://schemas.openxmlformats.org/officeDocument/2006/relationships/slideLayout" Target="../slideLayouts/slideLayout605.xml"/><Relationship Id="rId201" Type="http://schemas.openxmlformats.org/officeDocument/2006/relationships/slideLayout" Target="../slideLayouts/slideLayout609.xml"/><Relationship Id="rId12" Type="http://schemas.openxmlformats.org/officeDocument/2006/relationships/slideLayout" Target="../slideLayouts/slideLayout420.xml"/><Relationship Id="rId17" Type="http://schemas.openxmlformats.org/officeDocument/2006/relationships/slideLayout" Target="../slideLayouts/slideLayout425.xml"/><Relationship Id="rId33" Type="http://schemas.openxmlformats.org/officeDocument/2006/relationships/slideLayout" Target="../slideLayouts/slideLayout441.xml"/><Relationship Id="rId38" Type="http://schemas.openxmlformats.org/officeDocument/2006/relationships/slideLayout" Target="../slideLayouts/slideLayout446.xml"/><Relationship Id="rId59" Type="http://schemas.openxmlformats.org/officeDocument/2006/relationships/slideLayout" Target="../slideLayouts/slideLayout467.xml"/><Relationship Id="rId103" Type="http://schemas.openxmlformats.org/officeDocument/2006/relationships/slideLayout" Target="../slideLayouts/slideLayout511.xml"/><Relationship Id="rId108" Type="http://schemas.openxmlformats.org/officeDocument/2006/relationships/slideLayout" Target="../slideLayouts/slideLayout516.xml"/><Relationship Id="rId124" Type="http://schemas.openxmlformats.org/officeDocument/2006/relationships/slideLayout" Target="../slideLayouts/slideLayout532.xml"/><Relationship Id="rId129" Type="http://schemas.openxmlformats.org/officeDocument/2006/relationships/slideLayout" Target="../slideLayouts/slideLayout537.xml"/><Relationship Id="rId54" Type="http://schemas.openxmlformats.org/officeDocument/2006/relationships/slideLayout" Target="../slideLayouts/slideLayout462.xml"/><Relationship Id="rId70" Type="http://schemas.openxmlformats.org/officeDocument/2006/relationships/slideLayout" Target="../slideLayouts/slideLayout478.xml"/><Relationship Id="rId75" Type="http://schemas.openxmlformats.org/officeDocument/2006/relationships/slideLayout" Target="../slideLayouts/slideLayout483.xml"/><Relationship Id="rId91" Type="http://schemas.openxmlformats.org/officeDocument/2006/relationships/slideLayout" Target="../slideLayouts/slideLayout499.xml"/><Relationship Id="rId96" Type="http://schemas.openxmlformats.org/officeDocument/2006/relationships/slideLayout" Target="../slideLayouts/slideLayout504.xml"/><Relationship Id="rId140" Type="http://schemas.openxmlformats.org/officeDocument/2006/relationships/slideLayout" Target="../slideLayouts/slideLayout548.xml"/><Relationship Id="rId145" Type="http://schemas.openxmlformats.org/officeDocument/2006/relationships/slideLayout" Target="../slideLayouts/slideLayout553.xml"/><Relationship Id="rId161" Type="http://schemas.openxmlformats.org/officeDocument/2006/relationships/slideLayout" Target="../slideLayouts/slideLayout569.xml"/><Relationship Id="rId166" Type="http://schemas.openxmlformats.org/officeDocument/2006/relationships/slideLayout" Target="../slideLayouts/slideLayout574.xml"/><Relationship Id="rId182" Type="http://schemas.openxmlformats.org/officeDocument/2006/relationships/slideLayout" Target="../slideLayouts/slideLayout590.xml"/><Relationship Id="rId187" Type="http://schemas.openxmlformats.org/officeDocument/2006/relationships/slideLayout" Target="../slideLayouts/slideLayout595.xml"/><Relationship Id="rId1" Type="http://schemas.openxmlformats.org/officeDocument/2006/relationships/slideLayout" Target="../slideLayouts/slideLayout409.xml"/><Relationship Id="rId6" Type="http://schemas.openxmlformats.org/officeDocument/2006/relationships/slideLayout" Target="../slideLayouts/slideLayout414.xml"/><Relationship Id="rId23" Type="http://schemas.openxmlformats.org/officeDocument/2006/relationships/slideLayout" Target="../slideLayouts/slideLayout431.xml"/><Relationship Id="rId28" Type="http://schemas.openxmlformats.org/officeDocument/2006/relationships/slideLayout" Target="../slideLayouts/slideLayout436.xml"/><Relationship Id="rId49" Type="http://schemas.openxmlformats.org/officeDocument/2006/relationships/slideLayout" Target="../slideLayouts/slideLayout457.xml"/><Relationship Id="rId114" Type="http://schemas.openxmlformats.org/officeDocument/2006/relationships/slideLayout" Target="../slideLayouts/slideLayout522.xml"/><Relationship Id="rId119" Type="http://schemas.openxmlformats.org/officeDocument/2006/relationships/slideLayout" Target="../slideLayouts/slideLayout527.xml"/><Relationship Id="rId44" Type="http://schemas.openxmlformats.org/officeDocument/2006/relationships/slideLayout" Target="../slideLayouts/slideLayout452.xml"/><Relationship Id="rId60" Type="http://schemas.openxmlformats.org/officeDocument/2006/relationships/slideLayout" Target="../slideLayouts/slideLayout468.xml"/><Relationship Id="rId65" Type="http://schemas.openxmlformats.org/officeDocument/2006/relationships/slideLayout" Target="../slideLayouts/slideLayout473.xml"/><Relationship Id="rId81" Type="http://schemas.openxmlformats.org/officeDocument/2006/relationships/slideLayout" Target="../slideLayouts/slideLayout489.xml"/><Relationship Id="rId86" Type="http://schemas.openxmlformats.org/officeDocument/2006/relationships/slideLayout" Target="../slideLayouts/slideLayout494.xml"/><Relationship Id="rId130" Type="http://schemas.openxmlformats.org/officeDocument/2006/relationships/slideLayout" Target="../slideLayouts/slideLayout538.xml"/><Relationship Id="rId135" Type="http://schemas.openxmlformats.org/officeDocument/2006/relationships/slideLayout" Target="../slideLayouts/slideLayout543.xml"/><Relationship Id="rId151" Type="http://schemas.openxmlformats.org/officeDocument/2006/relationships/slideLayout" Target="../slideLayouts/slideLayout559.xml"/><Relationship Id="rId156" Type="http://schemas.openxmlformats.org/officeDocument/2006/relationships/slideLayout" Target="../slideLayouts/slideLayout564.xml"/><Relationship Id="rId177" Type="http://schemas.openxmlformats.org/officeDocument/2006/relationships/slideLayout" Target="../slideLayouts/slideLayout585.xml"/><Relationship Id="rId198" Type="http://schemas.openxmlformats.org/officeDocument/2006/relationships/slideLayout" Target="../slideLayouts/slideLayout606.xml"/><Relationship Id="rId172" Type="http://schemas.openxmlformats.org/officeDocument/2006/relationships/slideLayout" Target="../slideLayouts/slideLayout580.xml"/><Relationship Id="rId193" Type="http://schemas.openxmlformats.org/officeDocument/2006/relationships/slideLayout" Target="../slideLayouts/slideLayout601.xml"/><Relationship Id="rId202" Type="http://schemas.openxmlformats.org/officeDocument/2006/relationships/slideLayout" Target="../slideLayouts/slideLayout610.xml"/><Relationship Id="rId13" Type="http://schemas.openxmlformats.org/officeDocument/2006/relationships/slideLayout" Target="../slideLayouts/slideLayout421.xml"/><Relationship Id="rId18" Type="http://schemas.openxmlformats.org/officeDocument/2006/relationships/slideLayout" Target="../slideLayouts/slideLayout426.xml"/><Relationship Id="rId39" Type="http://schemas.openxmlformats.org/officeDocument/2006/relationships/slideLayout" Target="../slideLayouts/slideLayout447.xml"/><Relationship Id="rId109" Type="http://schemas.openxmlformats.org/officeDocument/2006/relationships/slideLayout" Target="../slideLayouts/slideLayout517.xml"/><Relationship Id="rId34" Type="http://schemas.openxmlformats.org/officeDocument/2006/relationships/slideLayout" Target="../slideLayouts/slideLayout442.xml"/><Relationship Id="rId50" Type="http://schemas.openxmlformats.org/officeDocument/2006/relationships/slideLayout" Target="../slideLayouts/slideLayout458.xml"/><Relationship Id="rId55" Type="http://schemas.openxmlformats.org/officeDocument/2006/relationships/slideLayout" Target="../slideLayouts/slideLayout463.xml"/><Relationship Id="rId76" Type="http://schemas.openxmlformats.org/officeDocument/2006/relationships/slideLayout" Target="../slideLayouts/slideLayout484.xml"/><Relationship Id="rId97" Type="http://schemas.openxmlformats.org/officeDocument/2006/relationships/slideLayout" Target="../slideLayouts/slideLayout505.xml"/><Relationship Id="rId104" Type="http://schemas.openxmlformats.org/officeDocument/2006/relationships/slideLayout" Target="../slideLayouts/slideLayout512.xml"/><Relationship Id="rId120" Type="http://schemas.openxmlformats.org/officeDocument/2006/relationships/slideLayout" Target="../slideLayouts/slideLayout528.xml"/><Relationship Id="rId125" Type="http://schemas.openxmlformats.org/officeDocument/2006/relationships/slideLayout" Target="../slideLayouts/slideLayout533.xml"/><Relationship Id="rId141" Type="http://schemas.openxmlformats.org/officeDocument/2006/relationships/slideLayout" Target="../slideLayouts/slideLayout549.xml"/><Relationship Id="rId146" Type="http://schemas.openxmlformats.org/officeDocument/2006/relationships/slideLayout" Target="../slideLayouts/slideLayout554.xml"/><Relationship Id="rId167" Type="http://schemas.openxmlformats.org/officeDocument/2006/relationships/slideLayout" Target="../slideLayouts/slideLayout575.xml"/><Relationship Id="rId188" Type="http://schemas.openxmlformats.org/officeDocument/2006/relationships/slideLayout" Target="../slideLayouts/slideLayout596.xml"/><Relationship Id="rId7" Type="http://schemas.openxmlformats.org/officeDocument/2006/relationships/slideLayout" Target="../slideLayouts/slideLayout415.xml"/><Relationship Id="rId71" Type="http://schemas.openxmlformats.org/officeDocument/2006/relationships/slideLayout" Target="../slideLayouts/slideLayout479.xml"/><Relationship Id="rId92" Type="http://schemas.openxmlformats.org/officeDocument/2006/relationships/slideLayout" Target="../slideLayouts/slideLayout500.xml"/><Relationship Id="rId162" Type="http://schemas.openxmlformats.org/officeDocument/2006/relationships/slideLayout" Target="../slideLayouts/slideLayout570.xml"/><Relationship Id="rId183" Type="http://schemas.openxmlformats.org/officeDocument/2006/relationships/slideLayout" Target="../slideLayouts/slideLayout591.xml"/><Relationship Id="rId2" Type="http://schemas.openxmlformats.org/officeDocument/2006/relationships/slideLayout" Target="../slideLayouts/slideLayout410.xml"/><Relationship Id="rId29" Type="http://schemas.openxmlformats.org/officeDocument/2006/relationships/slideLayout" Target="../slideLayouts/slideLayout437.xml"/><Relationship Id="rId24" Type="http://schemas.openxmlformats.org/officeDocument/2006/relationships/slideLayout" Target="../slideLayouts/slideLayout432.xml"/><Relationship Id="rId40" Type="http://schemas.openxmlformats.org/officeDocument/2006/relationships/slideLayout" Target="../slideLayouts/slideLayout448.xml"/><Relationship Id="rId45" Type="http://schemas.openxmlformats.org/officeDocument/2006/relationships/slideLayout" Target="../slideLayouts/slideLayout453.xml"/><Relationship Id="rId66" Type="http://schemas.openxmlformats.org/officeDocument/2006/relationships/slideLayout" Target="../slideLayouts/slideLayout474.xml"/><Relationship Id="rId87" Type="http://schemas.openxmlformats.org/officeDocument/2006/relationships/slideLayout" Target="../slideLayouts/slideLayout495.xml"/><Relationship Id="rId110" Type="http://schemas.openxmlformats.org/officeDocument/2006/relationships/slideLayout" Target="../slideLayouts/slideLayout518.xml"/><Relationship Id="rId115" Type="http://schemas.openxmlformats.org/officeDocument/2006/relationships/slideLayout" Target="../slideLayouts/slideLayout523.xml"/><Relationship Id="rId131" Type="http://schemas.openxmlformats.org/officeDocument/2006/relationships/slideLayout" Target="../slideLayouts/slideLayout539.xml"/><Relationship Id="rId136" Type="http://schemas.openxmlformats.org/officeDocument/2006/relationships/slideLayout" Target="../slideLayouts/slideLayout544.xml"/><Relationship Id="rId157" Type="http://schemas.openxmlformats.org/officeDocument/2006/relationships/slideLayout" Target="../slideLayouts/slideLayout565.xml"/><Relationship Id="rId178" Type="http://schemas.openxmlformats.org/officeDocument/2006/relationships/slideLayout" Target="../slideLayouts/slideLayout586.xml"/><Relationship Id="rId61" Type="http://schemas.openxmlformats.org/officeDocument/2006/relationships/slideLayout" Target="../slideLayouts/slideLayout469.xml"/><Relationship Id="rId82" Type="http://schemas.openxmlformats.org/officeDocument/2006/relationships/slideLayout" Target="../slideLayouts/slideLayout490.xml"/><Relationship Id="rId152" Type="http://schemas.openxmlformats.org/officeDocument/2006/relationships/slideLayout" Target="../slideLayouts/slideLayout560.xml"/><Relationship Id="rId173" Type="http://schemas.openxmlformats.org/officeDocument/2006/relationships/slideLayout" Target="../slideLayouts/slideLayout581.xml"/><Relationship Id="rId194" Type="http://schemas.openxmlformats.org/officeDocument/2006/relationships/slideLayout" Target="../slideLayouts/slideLayout602.xml"/><Relationship Id="rId199" Type="http://schemas.openxmlformats.org/officeDocument/2006/relationships/slideLayout" Target="../slideLayouts/slideLayout607.xml"/><Relationship Id="rId203" Type="http://schemas.openxmlformats.org/officeDocument/2006/relationships/slideLayout" Target="../slideLayouts/slideLayout611.xml"/><Relationship Id="rId19" Type="http://schemas.openxmlformats.org/officeDocument/2006/relationships/slideLayout" Target="../slideLayouts/slideLayout427.xml"/><Relationship Id="rId14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38.xml"/><Relationship Id="rId35" Type="http://schemas.openxmlformats.org/officeDocument/2006/relationships/slideLayout" Target="../slideLayouts/slideLayout443.xml"/><Relationship Id="rId56" Type="http://schemas.openxmlformats.org/officeDocument/2006/relationships/slideLayout" Target="../slideLayouts/slideLayout464.xml"/><Relationship Id="rId77" Type="http://schemas.openxmlformats.org/officeDocument/2006/relationships/slideLayout" Target="../slideLayouts/slideLayout485.xml"/><Relationship Id="rId100" Type="http://schemas.openxmlformats.org/officeDocument/2006/relationships/slideLayout" Target="../slideLayouts/slideLayout508.xml"/><Relationship Id="rId105" Type="http://schemas.openxmlformats.org/officeDocument/2006/relationships/slideLayout" Target="../slideLayouts/slideLayout513.xml"/><Relationship Id="rId126" Type="http://schemas.openxmlformats.org/officeDocument/2006/relationships/slideLayout" Target="../slideLayouts/slideLayout534.xml"/><Relationship Id="rId147" Type="http://schemas.openxmlformats.org/officeDocument/2006/relationships/slideLayout" Target="../slideLayouts/slideLayout555.xml"/><Relationship Id="rId168" Type="http://schemas.openxmlformats.org/officeDocument/2006/relationships/slideLayout" Target="../slideLayouts/slideLayout576.xml"/><Relationship Id="rId8" Type="http://schemas.openxmlformats.org/officeDocument/2006/relationships/slideLayout" Target="../slideLayouts/slideLayout416.xml"/><Relationship Id="rId51" Type="http://schemas.openxmlformats.org/officeDocument/2006/relationships/slideLayout" Target="../slideLayouts/slideLayout459.xml"/><Relationship Id="rId72" Type="http://schemas.openxmlformats.org/officeDocument/2006/relationships/slideLayout" Target="../slideLayouts/slideLayout480.xml"/><Relationship Id="rId93" Type="http://schemas.openxmlformats.org/officeDocument/2006/relationships/slideLayout" Target="../slideLayouts/slideLayout501.xml"/><Relationship Id="rId98" Type="http://schemas.openxmlformats.org/officeDocument/2006/relationships/slideLayout" Target="../slideLayouts/slideLayout506.xml"/><Relationship Id="rId121" Type="http://schemas.openxmlformats.org/officeDocument/2006/relationships/slideLayout" Target="../slideLayouts/slideLayout529.xml"/><Relationship Id="rId142" Type="http://schemas.openxmlformats.org/officeDocument/2006/relationships/slideLayout" Target="../slideLayouts/slideLayout550.xml"/><Relationship Id="rId163" Type="http://schemas.openxmlformats.org/officeDocument/2006/relationships/slideLayout" Target="../slideLayouts/slideLayout571.xml"/><Relationship Id="rId184" Type="http://schemas.openxmlformats.org/officeDocument/2006/relationships/slideLayout" Target="../slideLayouts/slideLayout592.xml"/><Relationship Id="rId189" Type="http://schemas.openxmlformats.org/officeDocument/2006/relationships/slideLayout" Target="../slideLayouts/slideLayout597.xml"/><Relationship Id="rId3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33.xml"/><Relationship Id="rId46" Type="http://schemas.openxmlformats.org/officeDocument/2006/relationships/slideLayout" Target="../slideLayouts/slideLayout454.xml"/><Relationship Id="rId67" Type="http://schemas.openxmlformats.org/officeDocument/2006/relationships/slideLayout" Target="../slideLayouts/slideLayout475.xml"/><Relationship Id="rId116" Type="http://schemas.openxmlformats.org/officeDocument/2006/relationships/slideLayout" Target="../slideLayouts/slideLayout524.xml"/><Relationship Id="rId137" Type="http://schemas.openxmlformats.org/officeDocument/2006/relationships/slideLayout" Target="../slideLayouts/slideLayout545.xml"/><Relationship Id="rId158" Type="http://schemas.openxmlformats.org/officeDocument/2006/relationships/slideLayout" Target="../slideLayouts/slideLayout566.xml"/><Relationship Id="rId20" Type="http://schemas.openxmlformats.org/officeDocument/2006/relationships/slideLayout" Target="../slideLayouts/slideLayout428.xml"/><Relationship Id="rId41" Type="http://schemas.openxmlformats.org/officeDocument/2006/relationships/slideLayout" Target="../slideLayouts/slideLayout449.xml"/><Relationship Id="rId62" Type="http://schemas.openxmlformats.org/officeDocument/2006/relationships/slideLayout" Target="../slideLayouts/slideLayout470.xml"/><Relationship Id="rId83" Type="http://schemas.openxmlformats.org/officeDocument/2006/relationships/slideLayout" Target="../slideLayouts/slideLayout491.xml"/><Relationship Id="rId88" Type="http://schemas.openxmlformats.org/officeDocument/2006/relationships/slideLayout" Target="../slideLayouts/slideLayout496.xml"/><Relationship Id="rId111" Type="http://schemas.openxmlformats.org/officeDocument/2006/relationships/slideLayout" Target="../slideLayouts/slideLayout519.xml"/><Relationship Id="rId132" Type="http://schemas.openxmlformats.org/officeDocument/2006/relationships/slideLayout" Target="../slideLayouts/slideLayout540.xml"/><Relationship Id="rId153" Type="http://schemas.openxmlformats.org/officeDocument/2006/relationships/slideLayout" Target="../slideLayouts/slideLayout561.xml"/><Relationship Id="rId174" Type="http://schemas.openxmlformats.org/officeDocument/2006/relationships/slideLayout" Target="../slideLayouts/slideLayout582.xml"/><Relationship Id="rId179" Type="http://schemas.openxmlformats.org/officeDocument/2006/relationships/slideLayout" Target="../slideLayouts/slideLayout587.xml"/><Relationship Id="rId195" Type="http://schemas.openxmlformats.org/officeDocument/2006/relationships/slideLayout" Target="../slideLayouts/slideLayout603.xml"/><Relationship Id="rId190" Type="http://schemas.openxmlformats.org/officeDocument/2006/relationships/slideLayout" Target="../slideLayouts/slideLayout598.xml"/><Relationship Id="rId204" Type="http://schemas.openxmlformats.org/officeDocument/2006/relationships/slideLayout" Target="../slideLayouts/slideLayout612.xml"/><Relationship Id="rId15" Type="http://schemas.openxmlformats.org/officeDocument/2006/relationships/slideLayout" Target="../slideLayouts/slideLayout423.xml"/><Relationship Id="rId36" Type="http://schemas.openxmlformats.org/officeDocument/2006/relationships/slideLayout" Target="../slideLayouts/slideLayout444.xml"/><Relationship Id="rId57" Type="http://schemas.openxmlformats.org/officeDocument/2006/relationships/slideLayout" Target="../slideLayouts/slideLayout465.xml"/><Relationship Id="rId106" Type="http://schemas.openxmlformats.org/officeDocument/2006/relationships/slideLayout" Target="../slideLayouts/slideLayout514.xml"/><Relationship Id="rId127" Type="http://schemas.openxmlformats.org/officeDocument/2006/relationships/slideLayout" Target="../slideLayouts/slideLayout535.xml"/><Relationship Id="rId10" Type="http://schemas.openxmlformats.org/officeDocument/2006/relationships/slideLayout" Target="../slideLayouts/slideLayout418.xml"/><Relationship Id="rId31" Type="http://schemas.openxmlformats.org/officeDocument/2006/relationships/slideLayout" Target="../slideLayouts/slideLayout439.xml"/><Relationship Id="rId52" Type="http://schemas.openxmlformats.org/officeDocument/2006/relationships/slideLayout" Target="../slideLayouts/slideLayout460.xml"/><Relationship Id="rId73" Type="http://schemas.openxmlformats.org/officeDocument/2006/relationships/slideLayout" Target="../slideLayouts/slideLayout481.xml"/><Relationship Id="rId78" Type="http://schemas.openxmlformats.org/officeDocument/2006/relationships/slideLayout" Target="../slideLayouts/slideLayout486.xml"/><Relationship Id="rId94" Type="http://schemas.openxmlformats.org/officeDocument/2006/relationships/slideLayout" Target="../slideLayouts/slideLayout502.xml"/><Relationship Id="rId99" Type="http://schemas.openxmlformats.org/officeDocument/2006/relationships/slideLayout" Target="../slideLayouts/slideLayout507.xml"/><Relationship Id="rId101" Type="http://schemas.openxmlformats.org/officeDocument/2006/relationships/slideLayout" Target="../slideLayouts/slideLayout509.xml"/><Relationship Id="rId122" Type="http://schemas.openxmlformats.org/officeDocument/2006/relationships/slideLayout" Target="../slideLayouts/slideLayout530.xml"/><Relationship Id="rId143" Type="http://schemas.openxmlformats.org/officeDocument/2006/relationships/slideLayout" Target="../slideLayouts/slideLayout551.xml"/><Relationship Id="rId148" Type="http://schemas.openxmlformats.org/officeDocument/2006/relationships/slideLayout" Target="../slideLayouts/slideLayout556.xml"/><Relationship Id="rId164" Type="http://schemas.openxmlformats.org/officeDocument/2006/relationships/slideLayout" Target="../slideLayouts/slideLayout572.xml"/><Relationship Id="rId169" Type="http://schemas.openxmlformats.org/officeDocument/2006/relationships/slideLayout" Target="../slideLayouts/slideLayout577.xml"/><Relationship Id="rId185" Type="http://schemas.openxmlformats.org/officeDocument/2006/relationships/slideLayout" Target="../slideLayouts/slideLayout593.xml"/><Relationship Id="rId4" Type="http://schemas.openxmlformats.org/officeDocument/2006/relationships/slideLayout" Target="../slideLayouts/slideLayout412.xml"/><Relationship Id="rId9" Type="http://schemas.openxmlformats.org/officeDocument/2006/relationships/slideLayout" Target="../slideLayouts/slideLayout417.xml"/><Relationship Id="rId180" Type="http://schemas.openxmlformats.org/officeDocument/2006/relationships/slideLayout" Target="../slideLayouts/slideLayout588.xml"/><Relationship Id="rId26" Type="http://schemas.openxmlformats.org/officeDocument/2006/relationships/slideLayout" Target="../slideLayouts/slideLayout434.xml"/><Relationship Id="rId47" Type="http://schemas.openxmlformats.org/officeDocument/2006/relationships/slideLayout" Target="../slideLayouts/slideLayout455.xml"/><Relationship Id="rId68" Type="http://schemas.openxmlformats.org/officeDocument/2006/relationships/slideLayout" Target="../slideLayouts/slideLayout476.xml"/><Relationship Id="rId89" Type="http://schemas.openxmlformats.org/officeDocument/2006/relationships/slideLayout" Target="../slideLayouts/slideLayout497.xml"/><Relationship Id="rId112" Type="http://schemas.openxmlformats.org/officeDocument/2006/relationships/slideLayout" Target="../slideLayouts/slideLayout520.xml"/><Relationship Id="rId133" Type="http://schemas.openxmlformats.org/officeDocument/2006/relationships/slideLayout" Target="../slideLayouts/slideLayout541.xml"/><Relationship Id="rId154" Type="http://schemas.openxmlformats.org/officeDocument/2006/relationships/slideLayout" Target="../slideLayouts/slideLayout562.xml"/><Relationship Id="rId175" Type="http://schemas.openxmlformats.org/officeDocument/2006/relationships/slideLayout" Target="../slideLayouts/slideLayout583.xml"/><Relationship Id="rId196" Type="http://schemas.openxmlformats.org/officeDocument/2006/relationships/slideLayout" Target="../slideLayouts/slideLayout604.xml"/><Relationship Id="rId200" Type="http://schemas.openxmlformats.org/officeDocument/2006/relationships/slideLayout" Target="../slideLayouts/slideLayout60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0757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705" r:id="rId2"/>
    <p:sldLayoutId id="2147483684" r:id="rId3"/>
    <p:sldLayoutId id="2147483694" r:id="rId4"/>
    <p:sldLayoutId id="2147483695" r:id="rId5"/>
    <p:sldLayoutId id="2147483721" r:id="rId6"/>
    <p:sldLayoutId id="2147483696" r:id="rId7"/>
    <p:sldLayoutId id="2147483724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19" r:id="rId14"/>
    <p:sldLayoutId id="2147483703" r:id="rId15"/>
    <p:sldLayoutId id="2147483722" r:id="rId16"/>
    <p:sldLayoutId id="2147483702" r:id="rId17"/>
    <p:sldLayoutId id="2147483693" r:id="rId18"/>
    <p:sldLayoutId id="2147483707" r:id="rId19"/>
    <p:sldLayoutId id="2147483704" r:id="rId20"/>
    <p:sldLayoutId id="2147483706" r:id="rId21"/>
    <p:sldLayoutId id="2147483710" r:id="rId22"/>
    <p:sldLayoutId id="2147483723" r:id="rId23"/>
    <p:sldLayoutId id="2147483714" r:id="rId24"/>
    <p:sldLayoutId id="2147483708" r:id="rId25"/>
    <p:sldLayoutId id="2147483713" r:id="rId26"/>
    <p:sldLayoutId id="2147483687" r:id="rId27"/>
    <p:sldLayoutId id="2147483690" r:id="rId28"/>
    <p:sldLayoutId id="2147483691" r:id="rId29"/>
    <p:sldLayoutId id="2147483715" r:id="rId30"/>
    <p:sldLayoutId id="2147483718" r:id="rId31"/>
    <p:sldLayoutId id="2147483716" r:id="rId32"/>
    <p:sldLayoutId id="2147483720" r:id="rId33"/>
    <p:sldLayoutId id="2147483717" r:id="rId34"/>
    <p:sldLayoutId id="2147483712" r:id="rId35"/>
    <p:sldLayoutId id="2147483692" r:id="rId36"/>
    <p:sldLayoutId id="2147483737" r:id="rId37"/>
    <p:sldLayoutId id="2147483738" r:id="rId38"/>
    <p:sldLayoutId id="2147483739" r:id="rId39"/>
    <p:sldLayoutId id="2147483740" r:id="rId40"/>
    <p:sldLayoutId id="2147483741" r:id="rId41"/>
    <p:sldLayoutId id="2147483742" r:id="rId42"/>
    <p:sldLayoutId id="2147483743" r:id="rId43"/>
    <p:sldLayoutId id="2147483744" r:id="rId44"/>
    <p:sldLayoutId id="2147483745" r:id="rId45"/>
    <p:sldLayoutId id="2147483746" r:id="rId46"/>
    <p:sldLayoutId id="2147483747" r:id="rId47"/>
    <p:sldLayoutId id="2147483748" r:id="rId48"/>
    <p:sldLayoutId id="2147483749" r:id="rId49"/>
    <p:sldLayoutId id="2147483750" r:id="rId50"/>
    <p:sldLayoutId id="2147483751" r:id="rId51"/>
    <p:sldLayoutId id="2147483752" r:id="rId52"/>
    <p:sldLayoutId id="2147483753" r:id="rId53"/>
    <p:sldLayoutId id="2147483754" r:id="rId54"/>
    <p:sldLayoutId id="2147483755" r:id="rId55"/>
    <p:sldLayoutId id="2147483756" r:id="rId56"/>
    <p:sldLayoutId id="2147483757" r:id="rId57"/>
    <p:sldLayoutId id="2147483758" r:id="rId58"/>
    <p:sldLayoutId id="2147483759" r:id="rId59"/>
    <p:sldLayoutId id="2147483760" r:id="rId60"/>
    <p:sldLayoutId id="2147483778" r:id="rId61"/>
    <p:sldLayoutId id="2147483779" r:id="rId62"/>
    <p:sldLayoutId id="2147483780" r:id="rId63"/>
    <p:sldLayoutId id="2147483781" r:id="rId64"/>
    <p:sldLayoutId id="2147483782" r:id="rId65"/>
    <p:sldLayoutId id="2147483783" r:id="rId66"/>
    <p:sldLayoutId id="2147483784" r:id="rId67"/>
    <p:sldLayoutId id="2147483785" r:id="rId68"/>
    <p:sldLayoutId id="2147483786" r:id="rId69"/>
    <p:sldLayoutId id="2147483787" r:id="rId70"/>
    <p:sldLayoutId id="2147483788" r:id="rId71"/>
    <p:sldLayoutId id="2147483789" r:id="rId72"/>
    <p:sldLayoutId id="2147483790" r:id="rId73"/>
    <p:sldLayoutId id="2147483791" r:id="rId74"/>
    <p:sldLayoutId id="2147483792" r:id="rId75"/>
    <p:sldLayoutId id="2147483793" r:id="rId76"/>
    <p:sldLayoutId id="2147483794" r:id="rId77"/>
    <p:sldLayoutId id="2147483795" r:id="rId78"/>
    <p:sldLayoutId id="2147483796" r:id="rId79"/>
    <p:sldLayoutId id="2147483797" r:id="rId80"/>
    <p:sldLayoutId id="2147483798" r:id="rId81"/>
    <p:sldLayoutId id="2147483799" r:id="rId82"/>
    <p:sldLayoutId id="2147483800" r:id="rId83"/>
    <p:sldLayoutId id="2147483801" r:id="rId84"/>
    <p:sldLayoutId id="2147484005" r:id="rId85"/>
    <p:sldLayoutId id="2147484006" r:id="rId86"/>
    <p:sldLayoutId id="2147484007" r:id="rId87"/>
    <p:sldLayoutId id="2147484008" r:id="rId88"/>
    <p:sldLayoutId id="2147484009" r:id="rId89"/>
    <p:sldLayoutId id="2147484010" r:id="rId90"/>
    <p:sldLayoutId id="2147484011" r:id="rId91"/>
    <p:sldLayoutId id="2147484012" r:id="rId92"/>
    <p:sldLayoutId id="2147484013" r:id="rId93"/>
    <p:sldLayoutId id="2147484014" r:id="rId94"/>
    <p:sldLayoutId id="2147484015" r:id="rId95"/>
    <p:sldLayoutId id="2147484016" r:id="rId96"/>
    <p:sldLayoutId id="2147484017" r:id="rId97"/>
    <p:sldLayoutId id="2147484018" r:id="rId98"/>
    <p:sldLayoutId id="2147484019" r:id="rId99"/>
    <p:sldLayoutId id="2147484020" r:id="rId100"/>
    <p:sldLayoutId id="2147484021" r:id="rId101"/>
    <p:sldLayoutId id="2147484022" r:id="rId102"/>
    <p:sldLayoutId id="2147484023" r:id="rId103"/>
    <p:sldLayoutId id="2147484024" r:id="rId104"/>
    <p:sldLayoutId id="2147484025" r:id="rId105"/>
    <p:sldLayoutId id="2147484026" r:id="rId106"/>
    <p:sldLayoutId id="2147484027" r:id="rId107"/>
    <p:sldLayoutId id="2147484028" r:id="rId108"/>
    <p:sldLayoutId id="2147484041" r:id="rId109"/>
    <p:sldLayoutId id="2147484042" r:id="rId110"/>
    <p:sldLayoutId id="2147484043" r:id="rId111"/>
    <p:sldLayoutId id="2147484044" r:id="rId112"/>
    <p:sldLayoutId id="2147484045" r:id="rId113"/>
    <p:sldLayoutId id="2147484046" r:id="rId114"/>
    <p:sldLayoutId id="2147484047" r:id="rId115"/>
    <p:sldLayoutId id="2147484048" r:id="rId116"/>
    <p:sldLayoutId id="2147484049" r:id="rId117"/>
    <p:sldLayoutId id="2147484050" r:id="rId118"/>
    <p:sldLayoutId id="2147484051" r:id="rId119"/>
    <p:sldLayoutId id="2147484052" r:id="rId120"/>
    <p:sldLayoutId id="2147484053" r:id="rId121"/>
    <p:sldLayoutId id="2147484054" r:id="rId122"/>
    <p:sldLayoutId id="2147484055" r:id="rId123"/>
    <p:sldLayoutId id="2147484056" r:id="rId124"/>
    <p:sldLayoutId id="2147484057" r:id="rId125"/>
    <p:sldLayoutId id="2147484058" r:id="rId126"/>
    <p:sldLayoutId id="2147484059" r:id="rId127"/>
    <p:sldLayoutId id="2147484060" r:id="rId128"/>
    <p:sldLayoutId id="2147484061" r:id="rId129"/>
    <p:sldLayoutId id="2147484062" r:id="rId130"/>
    <p:sldLayoutId id="2147484063" r:id="rId131"/>
    <p:sldLayoutId id="2147484064" r:id="rId132"/>
    <p:sldLayoutId id="2147484077" r:id="rId133"/>
    <p:sldLayoutId id="2147484078" r:id="rId134"/>
    <p:sldLayoutId id="2147484079" r:id="rId135"/>
    <p:sldLayoutId id="2147484080" r:id="rId136"/>
    <p:sldLayoutId id="2147484081" r:id="rId137"/>
    <p:sldLayoutId id="2147484082" r:id="rId138"/>
    <p:sldLayoutId id="2147484083" r:id="rId139"/>
    <p:sldLayoutId id="2147484084" r:id="rId140"/>
    <p:sldLayoutId id="2147484085" r:id="rId141"/>
    <p:sldLayoutId id="2147484086" r:id="rId142"/>
    <p:sldLayoutId id="2147484087" r:id="rId143"/>
    <p:sldLayoutId id="2147484088" r:id="rId144"/>
    <p:sldLayoutId id="2147484089" r:id="rId145"/>
    <p:sldLayoutId id="2147484090" r:id="rId146"/>
    <p:sldLayoutId id="2147484091" r:id="rId147"/>
    <p:sldLayoutId id="2147484092" r:id="rId148"/>
    <p:sldLayoutId id="2147484093" r:id="rId149"/>
    <p:sldLayoutId id="2147484094" r:id="rId150"/>
    <p:sldLayoutId id="2147484095" r:id="rId151"/>
    <p:sldLayoutId id="2147484096" r:id="rId152"/>
    <p:sldLayoutId id="2147484097" r:id="rId153"/>
    <p:sldLayoutId id="2147484098" r:id="rId154"/>
    <p:sldLayoutId id="2147484099" r:id="rId155"/>
    <p:sldLayoutId id="2147484100" r:id="rId156"/>
    <p:sldLayoutId id="2147484113" r:id="rId157"/>
    <p:sldLayoutId id="2147484114" r:id="rId158"/>
    <p:sldLayoutId id="2147484115" r:id="rId159"/>
    <p:sldLayoutId id="2147484116" r:id="rId160"/>
    <p:sldLayoutId id="2147484117" r:id="rId161"/>
    <p:sldLayoutId id="2147484118" r:id="rId162"/>
    <p:sldLayoutId id="2147484119" r:id="rId163"/>
    <p:sldLayoutId id="2147484120" r:id="rId164"/>
    <p:sldLayoutId id="2147484121" r:id="rId165"/>
    <p:sldLayoutId id="2147484122" r:id="rId166"/>
    <p:sldLayoutId id="2147484123" r:id="rId167"/>
    <p:sldLayoutId id="2147484124" r:id="rId168"/>
    <p:sldLayoutId id="2147484125" r:id="rId169"/>
    <p:sldLayoutId id="2147484126" r:id="rId170"/>
    <p:sldLayoutId id="2147484127" r:id="rId171"/>
    <p:sldLayoutId id="2147484128" r:id="rId172"/>
    <p:sldLayoutId id="2147484129" r:id="rId173"/>
    <p:sldLayoutId id="2147484130" r:id="rId174"/>
    <p:sldLayoutId id="2147484131" r:id="rId175"/>
    <p:sldLayoutId id="2147484132" r:id="rId176"/>
    <p:sldLayoutId id="2147484133" r:id="rId177"/>
    <p:sldLayoutId id="2147484134" r:id="rId178"/>
    <p:sldLayoutId id="2147484135" r:id="rId179"/>
    <p:sldLayoutId id="2147484136" r:id="rId180"/>
    <p:sldLayoutId id="2147484185" r:id="rId181"/>
    <p:sldLayoutId id="2147484186" r:id="rId182"/>
    <p:sldLayoutId id="2147484187" r:id="rId183"/>
    <p:sldLayoutId id="2147484188" r:id="rId184"/>
    <p:sldLayoutId id="2147484189" r:id="rId185"/>
    <p:sldLayoutId id="2147484190" r:id="rId186"/>
    <p:sldLayoutId id="2147484191" r:id="rId187"/>
    <p:sldLayoutId id="2147484192" r:id="rId188"/>
    <p:sldLayoutId id="2147484193" r:id="rId189"/>
    <p:sldLayoutId id="2147484194" r:id="rId190"/>
    <p:sldLayoutId id="2147484195" r:id="rId191"/>
    <p:sldLayoutId id="2147484196" r:id="rId192"/>
    <p:sldLayoutId id="2147484197" r:id="rId193"/>
    <p:sldLayoutId id="2147484198" r:id="rId194"/>
    <p:sldLayoutId id="2147484199" r:id="rId195"/>
    <p:sldLayoutId id="2147484200" r:id="rId196"/>
    <p:sldLayoutId id="2147484201" r:id="rId197"/>
    <p:sldLayoutId id="2147484202" r:id="rId198"/>
    <p:sldLayoutId id="2147484203" r:id="rId199"/>
    <p:sldLayoutId id="2147484204" r:id="rId200"/>
    <p:sldLayoutId id="2147484205" r:id="rId201"/>
    <p:sldLayoutId id="2147484206" r:id="rId202"/>
    <p:sldLayoutId id="2147484207" r:id="rId203"/>
    <p:sldLayoutId id="214748420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1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21" r:id="rId12"/>
    <p:sldLayoutId id="2147484222" r:id="rId13"/>
    <p:sldLayoutId id="2147484223" r:id="rId14"/>
    <p:sldLayoutId id="2147484224" r:id="rId15"/>
    <p:sldLayoutId id="2147484225" r:id="rId16"/>
    <p:sldLayoutId id="2147484226" r:id="rId17"/>
    <p:sldLayoutId id="2147484227" r:id="rId18"/>
    <p:sldLayoutId id="2147484228" r:id="rId19"/>
    <p:sldLayoutId id="2147484229" r:id="rId20"/>
    <p:sldLayoutId id="2147484230" r:id="rId21"/>
    <p:sldLayoutId id="2147484231" r:id="rId22"/>
    <p:sldLayoutId id="2147484232" r:id="rId23"/>
    <p:sldLayoutId id="2147484233" r:id="rId24"/>
    <p:sldLayoutId id="2147484234" r:id="rId25"/>
    <p:sldLayoutId id="2147484235" r:id="rId26"/>
    <p:sldLayoutId id="2147484236" r:id="rId27"/>
    <p:sldLayoutId id="2147484237" r:id="rId28"/>
    <p:sldLayoutId id="2147484238" r:id="rId29"/>
    <p:sldLayoutId id="2147484239" r:id="rId30"/>
    <p:sldLayoutId id="2147484240" r:id="rId31"/>
    <p:sldLayoutId id="2147484241" r:id="rId32"/>
    <p:sldLayoutId id="2147484242" r:id="rId33"/>
    <p:sldLayoutId id="2147484243" r:id="rId34"/>
    <p:sldLayoutId id="2147484244" r:id="rId35"/>
    <p:sldLayoutId id="2147484245" r:id="rId36"/>
    <p:sldLayoutId id="2147484246" r:id="rId37"/>
    <p:sldLayoutId id="2147484247" r:id="rId38"/>
    <p:sldLayoutId id="2147484248" r:id="rId39"/>
    <p:sldLayoutId id="2147484249" r:id="rId40"/>
    <p:sldLayoutId id="2147484250" r:id="rId41"/>
    <p:sldLayoutId id="2147484251" r:id="rId42"/>
    <p:sldLayoutId id="2147484252" r:id="rId43"/>
    <p:sldLayoutId id="2147484253" r:id="rId44"/>
    <p:sldLayoutId id="2147484254" r:id="rId45"/>
    <p:sldLayoutId id="2147484255" r:id="rId46"/>
    <p:sldLayoutId id="2147484256" r:id="rId47"/>
    <p:sldLayoutId id="2147484257" r:id="rId48"/>
    <p:sldLayoutId id="2147484258" r:id="rId49"/>
    <p:sldLayoutId id="2147484259" r:id="rId50"/>
    <p:sldLayoutId id="2147484260" r:id="rId51"/>
    <p:sldLayoutId id="2147484261" r:id="rId52"/>
    <p:sldLayoutId id="2147484262" r:id="rId53"/>
    <p:sldLayoutId id="2147484263" r:id="rId54"/>
    <p:sldLayoutId id="2147484264" r:id="rId55"/>
    <p:sldLayoutId id="2147484265" r:id="rId56"/>
    <p:sldLayoutId id="2147484266" r:id="rId57"/>
    <p:sldLayoutId id="2147484267" r:id="rId58"/>
    <p:sldLayoutId id="2147484268" r:id="rId59"/>
    <p:sldLayoutId id="2147484269" r:id="rId60"/>
    <p:sldLayoutId id="2147484270" r:id="rId61"/>
    <p:sldLayoutId id="2147484271" r:id="rId62"/>
    <p:sldLayoutId id="2147484272" r:id="rId63"/>
    <p:sldLayoutId id="2147484273" r:id="rId64"/>
    <p:sldLayoutId id="2147484274" r:id="rId65"/>
    <p:sldLayoutId id="2147484275" r:id="rId66"/>
    <p:sldLayoutId id="2147484276" r:id="rId67"/>
    <p:sldLayoutId id="2147484277" r:id="rId68"/>
    <p:sldLayoutId id="2147484278" r:id="rId69"/>
    <p:sldLayoutId id="2147484279" r:id="rId70"/>
    <p:sldLayoutId id="2147484280" r:id="rId71"/>
    <p:sldLayoutId id="2147484281" r:id="rId72"/>
    <p:sldLayoutId id="2147484282" r:id="rId73"/>
    <p:sldLayoutId id="2147484283" r:id="rId74"/>
    <p:sldLayoutId id="2147484284" r:id="rId75"/>
    <p:sldLayoutId id="2147484285" r:id="rId76"/>
    <p:sldLayoutId id="2147484286" r:id="rId77"/>
    <p:sldLayoutId id="2147484287" r:id="rId78"/>
    <p:sldLayoutId id="2147484288" r:id="rId79"/>
    <p:sldLayoutId id="2147484289" r:id="rId80"/>
    <p:sldLayoutId id="2147484290" r:id="rId81"/>
    <p:sldLayoutId id="2147484291" r:id="rId82"/>
    <p:sldLayoutId id="2147484292" r:id="rId83"/>
    <p:sldLayoutId id="2147484293" r:id="rId84"/>
    <p:sldLayoutId id="2147484294" r:id="rId85"/>
    <p:sldLayoutId id="2147484295" r:id="rId86"/>
    <p:sldLayoutId id="2147484296" r:id="rId87"/>
    <p:sldLayoutId id="2147484297" r:id="rId88"/>
    <p:sldLayoutId id="2147484298" r:id="rId89"/>
    <p:sldLayoutId id="2147484299" r:id="rId90"/>
    <p:sldLayoutId id="2147484300" r:id="rId91"/>
    <p:sldLayoutId id="2147484301" r:id="rId92"/>
    <p:sldLayoutId id="2147484302" r:id="rId93"/>
    <p:sldLayoutId id="2147484303" r:id="rId94"/>
    <p:sldLayoutId id="2147484304" r:id="rId95"/>
    <p:sldLayoutId id="2147484305" r:id="rId96"/>
    <p:sldLayoutId id="2147484306" r:id="rId97"/>
    <p:sldLayoutId id="2147484307" r:id="rId98"/>
    <p:sldLayoutId id="2147484308" r:id="rId99"/>
    <p:sldLayoutId id="2147484309" r:id="rId100"/>
    <p:sldLayoutId id="2147484310" r:id="rId101"/>
    <p:sldLayoutId id="2147484311" r:id="rId102"/>
    <p:sldLayoutId id="2147484312" r:id="rId103"/>
    <p:sldLayoutId id="2147484313" r:id="rId104"/>
    <p:sldLayoutId id="2147484314" r:id="rId105"/>
    <p:sldLayoutId id="2147484315" r:id="rId106"/>
    <p:sldLayoutId id="2147484316" r:id="rId107"/>
    <p:sldLayoutId id="2147484317" r:id="rId108"/>
    <p:sldLayoutId id="2147484318" r:id="rId109"/>
    <p:sldLayoutId id="2147484319" r:id="rId110"/>
    <p:sldLayoutId id="2147484320" r:id="rId111"/>
    <p:sldLayoutId id="2147484321" r:id="rId112"/>
    <p:sldLayoutId id="2147484322" r:id="rId113"/>
    <p:sldLayoutId id="2147484323" r:id="rId114"/>
    <p:sldLayoutId id="2147484324" r:id="rId115"/>
    <p:sldLayoutId id="2147484325" r:id="rId116"/>
    <p:sldLayoutId id="2147484326" r:id="rId117"/>
    <p:sldLayoutId id="2147484327" r:id="rId118"/>
    <p:sldLayoutId id="2147484328" r:id="rId119"/>
    <p:sldLayoutId id="2147484329" r:id="rId120"/>
    <p:sldLayoutId id="2147484330" r:id="rId121"/>
    <p:sldLayoutId id="2147484331" r:id="rId122"/>
    <p:sldLayoutId id="2147484332" r:id="rId123"/>
    <p:sldLayoutId id="2147484333" r:id="rId124"/>
    <p:sldLayoutId id="2147484334" r:id="rId125"/>
    <p:sldLayoutId id="2147484335" r:id="rId126"/>
    <p:sldLayoutId id="2147484336" r:id="rId127"/>
    <p:sldLayoutId id="2147484337" r:id="rId128"/>
    <p:sldLayoutId id="2147484338" r:id="rId129"/>
    <p:sldLayoutId id="2147484339" r:id="rId130"/>
    <p:sldLayoutId id="2147484340" r:id="rId131"/>
    <p:sldLayoutId id="2147484341" r:id="rId132"/>
    <p:sldLayoutId id="2147484342" r:id="rId133"/>
    <p:sldLayoutId id="2147484343" r:id="rId134"/>
    <p:sldLayoutId id="2147484344" r:id="rId135"/>
    <p:sldLayoutId id="2147484345" r:id="rId136"/>
    <p:sldLayoutId id="2147484346" r:id="rId137"/>
    <p:sldLayoutId id="2147484347" r:id="rId138"/>
    <p:sldLayoutId id="2147484348" r:id="rId139"/>
    <p:sldLayoutId id="2147484349" r:id="rId140"/>
    <p:sldLayoutId id="2147484350" r:id="rId141"/>
    <p:sldLayoutId id="2147484351" r:id="rId142"/>
    <p:sldLayoutId id="2147484352" r:id="rId143"/>
    <p:sldLayoutId id="2147484353" r:id="rId144"/>
    <p:sldLayoutId id="2147484354" r:id="rId145"/>
    <p:sldLayoutId id="2147484355" r:id="rId146"/>
    <p:sldLayoutId id="2147484356" r:id="rId147"/>
    <p:sldLayoutId id="2147484357" r:id="rId148"/>
    <p:sldLayoutId id="2147484358" r:id="rId149"/>
    <p:sldLayoutId id="2147484359" r:id="rId150"/>
    <p:sldLayoutId id="2147484360" r:id="rId151"/>
    <p:sldLayoutId id="2147484361" r:id="rId152"/>
    <p:sldLayoutId id="2147484362" r:id="rId153"/>
    <p:sldLayoutId id="2147484363" r:id="rId154"/>
    <p:sldLayoutId id="2147484364" r:id="rId155"/>
    <p:sldLayoutId id="2147484365" r:id="rId156"/>
    <p:sldLayoutId id="2147484366" r:id="rId157"/>
    <p:sldLayoutId id="2147484367" r:id="rId158"/>
    <p:sldLayoutId id="2147484368" r:id="rId159"/>
    <p:sldLayoutId id="2147484369" r:id="rId160"/>
    <p:sldLayoutId id="2147484370" r:id="rId161"/>
    <p:sldLayoutId id="2147484371" r:id="rId162"/>
    <p:sldLayoutId id="2147484372" r:id="rId163"/>
    <p:sldLayoutId id="2147484373" r:id="rId164"/>
    <p:sldLayoutId id="2147484374" r:id="rId165"/>
    <p:sldLayoutId id="2147484375" r:id="rId166"/>
    <p:sldLayoutId id="2147484376" r:id="rId167"/>
    <p:sldLayoutId id="2147484377" r:id="rId168"/>
    <p:sldLayoutId id="2147484378" r:id="rId169"/>
    <p:sldLayoutId id="2147484379" r:id="rId170"/>
    <p:sldLayoutId id="2147484380" r:id="rId171"/>
    <p:sldLayoutId id="2147484381" r:id="rId172"/>
    <p:sldLayoutId id="2147484382" r:id="rId173"/>
    <p:sldLayoutId id="2147484383" r:id="rId174"/>
    <p:sldLayoutId id="2147484384" r:id="rId175"/>
    <p:sldLayoutId id="2147484385" r:id="rId176"/>
    <p:sldLayoutId id="2147484386" r:id="rId177"/>
    <p:sldLayoutId id="2147484387" r:id="rId178"/>
    <p:sldLayoutId id="2147484388" r:id="rId179"/>
    <p:sldLayoutId id="2147484389" r:id="rId180"/>
    <p:sldLayoutId id="2147484390" r:id="rId181"/>
    <p:sldLayoutId id="2147484391" r:id="rId182"/>
    <p:sldLayoutId id="2147484392" r:id="rId183"/>
    <p:sldLayoutId id="2147484393" r:id="rId184"/>
    <p:sldLayoutId id="2147484394" r:id="rId185"/>
    <p:sldLayoutId id="2147484395" r:id="rId186"/>
    <p:sldLayoutId id="2147484396" r:id="rId187"/>
    <p:sldLayoutId id="2147484397" r:id="rId188"/>
    <p:sldLayoutId id="2147484398" r:id="rId189"/>
    <p:sldLayoutId id="2147484399" r:id="rId190"/>
    <p:sldLayoutId id="2147484400" r:id="rId191"/>
    <p:sldLayoutId id="2147484401" r:id="rId192"/>
    <p:sldLayoutId id="2147484402" r:id="rId193"/>
    <p:sldLayoutId id="2147484403" r:id="rId194"/>
    <p:sldLayoutId id="2147484404" r:id="rId195"/>
    <p:sldLayoutId id="2147484405" r:id="rId196"/>
    <p:sldLayoutId id="2147484406" r:id="rId197"/>
    <p:sldLayoutId id="2147484407" r:id="rId198"/>
    <p:sldLayoutId id="2147484408" r:id="rId199"/>
    <p:sldLayoutId id="2147484409" r:id="rId200"/>
    <p:sldLayoutId id="2147484410" r:id="rId201"/>
    <p:sldLayoutId id="2147484411" r:id="rId202"/>
    <p:sldLayoutId id="2147484412" r:id="rId203"/>
    <p:sldLayoutId id="2147484413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d-ID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43B4A-7628-478F-BD81-93B0BA7BE246}" type="slidenum">
              <a:rPr lang="id-ID" smtClean="0">
                <a:solidFill>
                  <a:srgbClr val="7E7E7E">
                    <a:tint val="75000"/>
                  </a:srgbClr>
                </a:solidFill>
              </a:rPr>
              <a:pPr/>
              <a:t>‹#›</a:t>
            </a:fld>
            <a:endParaRPr lang="id-ID">
              <a:solidFill>
                <a:srgbClr val="7E7E7E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06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5" r:id="rId1"/>
    <p:sldLayoutId id="2147484416" r:id="rId2"/>
    <p:sldLayoutId id="2147484417" r:id="rId3"/>
    <p:sldLayoutId id="2147484418" r:id="rId4"/>
    <p:sldLayoutId id="2147484419" r:id="rId5"/>
    <p:sldLayoutId id="2147484420" r:id="rId6"/>
    <p:sldLayoutId id="2147484421" r:id="rId7"/>
    <p:sldLayoutId id="2147484422" r:id="rId8"/>
    <p:sldLayoutId id="2147484423" r:id="rId9"/>
    <p:sldLayoutId id="2147484424" r:id="rId10"/>
    <p:sldLayoutId id="2147484425" r:id="rId11"/>
    <p:sldLayoutId id="2147484426" r:id="rId12"/>
    <p:sldLayoutId id="2147484427" r:id="rId13"/>
    <p:sldLayoutId id="2147484428" r:id="rId14"/>
    <p:sldLayoutId id="2147484429" r:id="rId15"/>
    <p:sldLayoutId id="2147484430" r:id="rId16"/>
    <p:sldLayoutId id="2147484431" r:id="rId17"/>
    <p:sldLayoutId id="2147484432" r:id="rId18"/>
    <p:sldLayoutId id="2147484433" r:id="rId19"/>
    <p:sldLayoutId id="2147484434" r:id="rId20"/>
    <p:sldLayoutId id="2147484435" r:id="rId21"/>
    <p:sldLayoutId id="2147484436" r:id="rId22"/>
    <p:sldLayoutId id="2147484437" r:id="rId23"/>
    <p:sldLayoutId id="2147484438" r:id="rId24"/>
    <p:sldLayoutId id="2147484439" r:id="rId25"/>
    <p:sldLayoutId id="2147484440" r:id="rId26"/>
    <p:sldLayoutId id="2147484441" r:id="rId27"/>
    <p:sldLayoutId id="2147484442" r:id="rId28"/>
    <p:sldLayoutId id="2147484443" r:id="rId29"/>
    <p:sldLayoutId id="2147484444" r:id="rId30"/>
    <p:sldLayoutId id="2147484445" r:id="rId31"/>
    <p:sldLayoutId id="2147484446" r:id="rId32"/>
    <p:sldLayoutId id="2147484447" r:id="rId33"/>
    <p:sldLayoutId id="2147484448" r:id="rId34"/>
    <p:sldLayoutId id="2147484449" r:id="rId35"/>
    <p:sldLayoutId id="2147484450" r:id="rId36"/>
    <p:sldLayoutId id="2147484451" r:id="rId37"/>
    <p:sldLayoutId id="2147484452" r:id="rId38"/>
    <p:sldLayoutId id="2147484453" r:id="rId39"/>
    <p:sldLayoutId id="2147484454" r:id="rId40"/>
    <p:sldLayoutId id="2147484455" r:id="rId41"/>
    <p:sldLayoutId id="2147484456" r:id="rId42"/>
    <p:sldLayoutId id="2147484457" r:id="rId43"/>
    <p:sldLayoutId id="2147484458" r:id="rId44"/>
    <p:sldLayoutId id="2147484459" r:id="rId45"/>
    <p:sldLayoutId id="2147484460" r:id="rId46"/>
    <p:sldLayoutId id="2147484461" r:id="rId47"/>
    <p:sldLayoutId id="2147484462" r:id="rId48"/>
    <p:sldLayoutId id="2147484463" r:id="rId49"/>
    <p:sldLayoutId id="2147484464" r:id="rId50"/>
    <p:sldLayoutId id="2147484465" r:id="rId51"/>
    <p:sldLayoutId id="2147484466" r:id="rId52"/>
    <p:sldLayoutId id="2147484467" r:id="rId53"/>
    <p:sldLayoutId id="2147484468" r:id="rId54"/>
    <p:sldLayoutId id="2147484469" r:id="rId55"/>
    <p:sldLayoutId id="2147484470" r:id="rId56"/>
    <p:sldLayoutId id="2147484471" r:id="rId57"/>
    <p:sldLayoutId id="2147484472" r:id="rId58"/>
    <p:sldLayoutId id="2147484473" r:id="rId59"/>
    <p:sldLayoutId id="2147484474" r:id="rId60"/>
    <p:sldLayoutId id="2147484475" r:id="rId61"/>
    <p:sldLayoutId id="2147484476" r:id="rId62"/>
    <p:sldLayoutId id="2147484477" r:id="rId63"/>
    <p:sldLayoutId id="2147484478" r:id="rId64"/>
    <p:sldLayoutId id="2147484479" r:id="rId65"/>
    <p:sldLayoutId id="2147484480" r:id="rId66"/>
    <p:sldLayoutId id="2147484481" r:id="rId67"/>
    <p:sldLayoutId id="2147484482" r:id="rId68"/>
    <p:sldLayoutId id="2147484483" r:id="rId69"/>
    <p:sldLayoutId id="2147484484" r:id="rId70"/>
    <p:sldLayoutId id="2147484485" r:id="rId71"/>
    <p:sldLayoutId id="2147484486" r:id="rId72"/>
    <p:sldLayoutId id="2147484487" r:id="rId73"/>
    <p:sldLayoutId id="2147484488" r:id="rId74"/>
    <p:sldLayoutId id="2147484489" r:id="rId75"/>
    <p:sldLayoutId id="2147484490" r:id="rId76"/>
    <p:sldLayoutId id="2147484491" r:id="rId77"/>
    <p:sldLayoutId id="2147484492" r:id="rId78"/>
    <p:sldLayoutId id="2147484493" r:id="rId79"/>
    <p:sldLayoutId id="2147484494" r:id="rId80"/>
    <p:sldLayoutId id="2147484495" r:id="rId81"/>
    <p:sldLayoutId id="2147484496" r:id="rId82"/>
    <p:sldLayoutId id="2147484497" r:id="rId83"/>
    <p:sldLayoutId id="2147484498" r:id="rId84"/>
    <p:sldLayoutId id="2147484499" r:id="rId85"/>
    <p:sldLayoutId id="2147484500" r:id="rId86"/>
    <p:sldLayoutId id="2147484501" r:id="rId87"/>
    <p:sldLayoutId id="2147484502" r:id="rId88"/>
    <p:sldLayoutId id="2147484503" r:id="rId89"/>
    <p:sldLayoutId id="2147484504" r:id="rId90"/>
    <p:sldLayoutId id="2147484505" r:id="rId91"/>
    <p:sldLayoutId id="2147484506" r:id="rId92"/>
    <p:sldLayoutId id="2147484507" r:id="rId93"/>
    <p:sldLayoutId id="2147484508" r:id="rId94"/>
    <p:sldLayoutId id="2147484509" r:id="rId95"/>
    <p:sldLayoutId id="2147484510" r:id="rId96"/>
    <p:sldLayoutId id="2147484511" r:id="rId97"/>
    <p:sldLayoutId id="2147484512" r:id="rId98"/>
    <p:sldLayoutId id="2147484513" r:id="rId99"/>
    <p:sldLayoutId id="2147484514" r:id="rId100"/>
    <p:sldLayoutId id="2147484515" r:id="rId101"/>
    <p:sldLayoutId id="2147484516" r:id="rId102"/>
    <p:sldLayoutId id="2147484517" r:id="rId103"/>
    <p:sldLayoutId id="2147484518" r:id="rId104"/>
    <p:sldLayoutId id="2147484519" r:id="rId105"/>
    <p:sldLayoutId id="2147484520" r:id="rId106"/>
    <p:sldLayoutId id="2147484521" r:id="rId107"/>
    <p:sldLayoutId id="2147484522" r:id="rId108"/>
    <p:sldLayoutId id="2147484523" r:id="rId109"/>
    <p:sldLayoutId id="2147484524" r:id="rId110"/>
    <p:sldLayoutId id="2147484525" r:id="rId111"/>
    <p:sldLayoutId id="2147484526" r:id="rId112"/>
    <p:sldLayoutId id="2147484527" r:id="rId113"/>
    <p:sldLayoutId id="2147484528" r:id="rId114"/>
    <p:sldLayoutId id="2147484529" r:id="rId115"/>
    <p:sldLayoutId id="2147484530" r:id="rId116"/>
    <p:sldLayoutId id="2147484531" r:id="rId117"/>
    <p:sldLayoutId id="2147484532" r:id="rId118"/>
    <p:sldLayoutId id="2147484533" r:id="rId119"/>
    <p:sldLayoutId id="2147484534" r:id="rId120"/>
    <p:sldLayoutId id="2147484535" r:id="rId121"/>
    <p:sldLayoutId id="2147484536" r:id="rId122"/>
    <p:sldLayoutId id="2147484537" r:id="rId123"/>
    <p:sldLayoutId id="2147484538" r:id="rId124"/>
    <p:sldLayoutId id="2147484539" r:id="rId125"/>
    <p:sldLayoutId id="2147484540" r:id="rId126"/>
    <p:sldLayoutId id="2147484541" r:id="rId127"/>
    <p:sldLayoutId id="2147484542" r:id="rId128"/>
    <p:sldLayoutId id="2147484543" r:id="rId129"/>
    <p:sldLayoutId id="2147484544" r:id="rId130"/>
    <p:sldLayoutId id="2147484545" r:id="rId131"/>
    <p:sldLayoutId id="2147484546" r:id="rId132"/>
    <p:sldLayoutId id="2147484547" r:id="rId133"/>
    <p:sldLayoutId id="2147484548" r:id="rId134"/>
    <p:sldLayoutId id="2147484549" r:id="rId135"/>
    <p:sldLayoutId id="2147484550" r:id="rId136"/>
    <p:sldLayoutId id="2147484551" r:id="rId137"/>
    <p:sldLayoutId id="2147484552" r:id="rId138"/>
    <p:sldLayoutId id="2147484553" r:id="rId139"/>
    <p:sldLayoutId id="2147484554" r:id="rId140"/>
    <p:sldLayoutId id="2147484555" r:id="rId141"/>
    <p:sldLayoutId id="2147484556" r:id="rId142"/>
    <p:sldLayoutId id="2147484557" r:id="rId143"/>
    <p:sldLayoutId id="2147484558" r:id="rId144"/>
    <p:sldLayoutId id="2147484559" r:id="rId145"/>
    <p:sldLayoutId id="2147484560" r:id="rId146"/>
    <p:sldLayoutId id="2147484561" r:id="rId147"/>
    <p:sldLayoutId id="2147484562" r:id="rId148"/>
    <p:sldLayoutId id="2147484563" r:id="rId149"/>
    <p:sldLayoutId id="2147484564" r:id="rId150"/>
    <p:sldLayoutId id="2147484565" r:id="rId151"/>
    <p:sldLayoutId id="2147484566" r:id="rId152"/>
    <p:sldLayoutId id="2147484567" r:id="rId153"/>
    <p:sldLayoutId id="2147484568" r:id="rId154"/>
    <p:sldLayoutId id="2147484569" r:id="rId155"/>
    <p:sldLayoutId id="2147484570" r:id="rId156"/>
    <p:sldLayoutId id="2147484571" r:id="rId157"/>
    <p:sldLayoutId id="2147484572" r:id="rId158"/>
    <p:sldLayoutId id="2147484573" r:id="rId159"/>
    <p:sldLayoutId id="2147484574" r:id="rId160"/>
    <p:sldLayoutId id="2147484575" r:id="rId161"/>
    <p:sldLayoutId id="2147484576" r:id="rId162"/>
    <p:sldLayoutId id="2147484577" r:id="rId163"/>
    <p:sldLayoutId id="2147484578" r:id="rId164"/>
    <p:sldLayoutId id="2147484579" r:id="rId165"/>
    <p:sldLayoutId id="2147484580" r:id="rId166"/>
    <p:sldLayoutId id="2147484581" r:id="rId167"/>
    <p:sldLayoutId id="2147484582" r:id="rId168"/>
    <p:sldLayoutId id="2147484583" r:id="rId169"/>
    <p:sldLayoutId id="2147484584" r:id="rId170"/>
    <p:sldLayoutId id="2147484585" r:id="rId171"/>
    <p:sldLayoutId id="2147484586" r:id="rId172"/>
    <p:sldLayoutId id="2147484587" r:id="rId173"/>
    <p:sldLayoutId id="2147484588" r:id="rId174"/>
    <p:sldLayoutId id="2147484589" r:id="rId175"/>
    <p:sldLayoutId id="2147484590" r:id="rId176"/>
    <p:sldLayoutId id="2147484591" r:id="rId177"/>
    <p:sldLayoutId id="2147484592" r:id="rId178"/>
    <p:sldLayoutId id="2147484593" r:id="rId179"/>
    <p:sldLayoutId id="2147484594" r:id="rId180"/>
    <p:sldLayoutId id="2147484595" r:id="rId181"/>
    <p:sldLayoutId id="2147484596" r:id="rId182"/>
    <p:sldLayoutId id="2147484597" r:id="rId183"/>
    <p:sldLayoutId id="2147484598" r:id="rId184"/>
    <p:sldLayoutId id="2147484599" r:id="rId185"/>
    <p:sldLayoutId id="2147484600" r:id="rId186"/>
    <p:sldLayoutId id="2147484601" r:id="rId187"/>
    <p:sldLayoutId id="2147484602" r:id="rId188"/>
    <p:sldLayoutId id="2147484603" r:id="rId189"/>
    <p:sldLayoutId id="2147484604" r:id="rId190"/>
    <p:sldLayoutId id="2147484605" r:id="rId191"/>
    <p:sldLayoutId id="2147484606" r:id="rId192"/>
    <p:sldLayoutId id="2147484607" r:id="rId193"/>
    <p:sldLayoutId id="2147484608" r:id="rId194"/>
    <p:sldLayoutId id="2147484609" r:id="rId195"/>
    <p:sldLayoutId id="2147484610" r:id="rId196"/>
    <p:sldLayoutId id="2147484611" r:id="rId197"/>
    <p:sldLayoutId id="2147484612" r:id="rId198"/>
    <p:sldLayoutId id="2147484613" r:id="rId199"/>
    <p:sldLayoutId id="2147484614" r:id="rId200"/>
    <p:sldLayoutId id="2147484615" r:id="rId201"/>
    <p:sldLayoutId id="2147484616" r:id="rId202"/>
    <p:sldLayoutId id="2147484617" r:id="rId203"/>
    <p:sldLayoutId id="2147484618" r:id="rId20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.em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4.png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5VpIIiUBdE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g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22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3.wdp"/><Relationship Id="rId7" Type="http://schemas.openxmlformats.org/officeDocument/2006/relationships/image" Target="../media/image26.png"/><Relationship Id="rId12" Type="http://schemas.openxmlformats.org/officeDocument/2006/relationships/image" Target="../media/image1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17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3.jpeg"/><Relationship Id="rId5" Type="http://schemas.microsoft.com/office/2007/relationships/hdphoto" Target="../media/hdphoto5.wdp"/><Relationship Id="rId4" Type="http://schemas.openxmlformats.org/officeDocument/2006/relationships/image" Target="../media/image32.jpe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jpg"/><Relationship Id="rId5" Type="http://schemas.openxmlformats.org/officeDocument/2006/relationships/image" Target="../media/image35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8.jp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865" b="26491"/>
          <a:stretch/>
        </p:blipFill>
        <p:spPr>
          <a:xfrm>
            <a:off x="1" y="-5557"/>
            <a:ext cx="6062764" cy="3604635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  <a:effectLst>
            <a:glow>
              <a:schemeClr val="accent1"/>
            </a:glo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369" y="687426"/>
            <a:ext cx="2157989" cy="1773940"/>
          </a:xfrm>
          <a:prstGeom prst="rect">
            <a:avLst/>
          </a:prstGeom>
        </p:spPr>
      </p:pic>
      <p:sp>
        <p:nvSpPr>
          <p:cNvPr id="2" name="Prostokąt 1"/>
          <p:cNvSpPr/>
          <p:nvPr/>
        </p:nvSpPr>
        <p:spPr>
          <a:xfrm>
            <a:off x="6062764" y="1"/>
            <a:ext cx="3081236" cy="4056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17" name="pole tekstowe 16"/>
          <p:cNvSpPr txBox="1"/>
          <p:nvPr/>
        </p:nvSpPr>
        <p:spPr>
          <a:xfrm>
            <a:off x="-1" y="4511433"/>
            <a:ext cx="9144001" cy="5155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900" dirty="0">
                <a:solidFill>
                  <a:schemeClr val="tx2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Profesjonalne Systemy Hydroizolacji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2571750" y="2621248"/>
            <a:ext cx="339690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Świat idzie do przodu.</a:t>
            </a:r>
          </a:p>
          <a:p>
            <a:r>
              <a:rPr lang="pl-PL" sz="1600" i="1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Naszą ambicją jest go wyprzedzać.</a:t>
            </a:r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444" y="3260715"/>
            <a:ext cx="1879299" cy="12528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2" y="3244731"/>
            <a:ext cx="1879300" cy="1252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263" y="3250890"/>
            <a:ext cx="1879300" cy="1252800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690" y="3250890"/>
            <a:ext cx="1879299" cy="1252800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800" y="3258899"/>
            <a:ext cx="1879299" cy="1252800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592" y="3244730"/>
            <a:ext cx="1879299" cy="125280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098" y="3258899"/>
            <a:ext cx="1879300" cy="1252800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8125" y="3261871"/>
            <a:ext cx="1879300" cy="1252800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931" y="3244730"/>
            <a:ext cx="1879299" cy="1252800"/>
          </a:xfrm>
          <a:prstGeom prst="rect">
            <a:avLst/>
          </a:prstGeom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62" y="3244730"/>
            <a:ext cx="1879299" cy="1252800"/>
          </a:xfrm>
          <a:prstGeom prst="rect">
            <a:avLst/>
          </a:prstGeom>
        </p:spPr>
      </p:pic>
      <p:pic>
        <p:nvPicPr>
          <p:cNvPr id="16" name="Obraz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159" y="3244730"/>
            <a:ext cx="1879200" cy="1252800"/>
          </a:xfrm>
          <a:prstGeom prst="rect">
            <a:avLst/>
          </a:prstGeom>
        </p:spPr>
      </p:pic>
      <p:graphicFrame>
        <p:nvGraphicFramePr>
          <p:cNvPr id="19" name="Obiek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895825"/>
              </p:ext>
            </p:extLst>
          </p:nvPr>
        </p:nvGraphicFramePr>
        <p:xfrm>
          <a:off x="131763" y="4537075"/>
          <a:ext cx="611187" cy="52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63" name="CorelDRAW" r:id="rId17" imgW="1332360" imgH="1145520" progId="">
                  <p:embed/>
                </p:oleObj>
              </mc:Choice>
              <mc:Fallback>
                <p:oleObj name="CorelDRAW" r:id="rId17" imgW="1332360" imgH="1145520" progId="">
                  <p:embed/>
                  <p:pic>
                    <p:nvPicPr>
                      <p:cNvPr id="0" name="Picture 7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3" y="4537075"/>
                        <a:ext cx="611187" cy="5254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5583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0" y="-23647"/>
            <a:ext cx="1300655" cy="4444764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pic>
        <p:nvPicPr>
          <p:cNvPr id="18" name="Obraz 17" descr="Fotolia_55177318_XL_wycieta_b&amp;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615" y="152400"/>
            <a:ext cx="2948892" cy="4267199"/>
          </a:xfrm>
          <a:prstGeom prst="rect">
            <a:avLst/>
          </a:prstGeom>
        </p:spPr>
      </p:pic>
      <p:pic>
        <p:nvPicPr>
          <p:cNvPr id="1026" name="Picture 2" descr="C:\Users\izohan\Desktop\scree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0594" y="1659856"/>
            <a:ext cx="4067032" cy="256325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AutoShape 1"/>
          <p:cNvSpPr>
            <a:spLocks/>
          </p:cNvSpPr>
          <p:nvPr/>
        </p:nvSpPr>
        <p:spPr bwMode="auto">
          <a:xfrm>
            <a:off x="2139321" y="361667"/>
            <a:ext cx="4553579" cy="1105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FILM</a:t>
            </a:r>
            <a:b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</a:br>
            <a:r>
              <a:rPr lang="pl-PL" sz="3300" b="1" spc="40" dirty="0" smtClean="0">
                <a:solidFill>
                  <a:srgbClr val="781033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</a:t>
            </a:r>
            <a:r>
              <a:rPr lang="pl-PL" sz="3300" spc="4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O NASZEJ FIRMIE</a:t>
            </a:r>
            <a: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  <a:t/>
            </a:r>
            <a:br>
              <a:rPr lang="pl-PL" sz="3300" spc="40" dirty="0" smtClean="0">
                <a:solidFill>
                  <a:srgbClr val="781033"/>
                </a:solidFill>
                <a:latin typeface="Segoe UI Light" pitchFamily="34" charset="0"/>
                <a:ea typeface="Meiryo" panose="020B0604030504040204" pitchFamily="34" charset="-128"/>
                <a:cs typeface="Segoe UI Light" pitchFamily="34" charset="0"/>
                <a:sym typeface="League Gothic" charset="0"/>
              </a:rPr>
            </a:br>
            <a:endParaRPr lang="es-ES" sz="3300" spc="40" dirty="0">
              <a:solidFill>
                <a:srgbClr val="781033"/>
              </a:solidFill>
              <a:latin typeface="Segoe UI Light" pitchFamily="34" charset="0"/>
              <a:ea typeface="Meiryo" panose="020B0604030504040204" pitchFamily="34" charset="-128"/>
              <a:cs typeface="Segoe UI Light" pitchFamily="34" charset="0"/>
              <a:sym typeface="League Gothic" charset="0"/>
            </a:endParaRPr>
          </a:p>
        </p:txBody>
      </p:sp>
      <p:sp>
        <p:nvSpPr>
          <p:cNvPr id="16" name="Prostokąt 15"/>
          <p:cNvSpPr/>
          <p:nvPr/>
        </p:nvSpPr>
        <p:spPr>
          <a:xfrm>
            <a:off x="0" y="4464766"/>
            <a:ext cx="9144000" cy="6787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sp>
        <p:nvSpPr>
          <p:cNvPr id="26" name="Prostokąt 25"/>
          <p:cNvSpPr/>
          <p:nvPr/>
        </p:nvSpPr>
        <p:spPr>
          <a:xfrm>
            <a:off x="7908588" y="0"/>
            <a:ext cx="1235413" cy="9845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/>
          </a:p>
        </p:txBody>
      </p:sp>
      <p:cxnSp>
        <p:nvCxnSpPr>
          <p:cNvPr id="30" name="Straight Connector 1"/>
          <p:cNvCxnSpPr/>
          <p:nvPr/>
        </p:nvCxnSpPr>
        <p:spPr>
          <a:xfrm flipH="1">
            <a:off x="2512597" y="465581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az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5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7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18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asz\Pictures\APLIKACJA\Making of\20170509_132321.jpg"/>
          <p:cNvPicPr>
            <a:picLocks noChangeAspect="1" noChangeArrowheads="1"/>
          </p:cNvPicPr>
          <p:nvPr/>
        </p:nvPicPr>
        <p:blipFill rotWithShape="1">
          <a:blip r:embed="rId2" cstate="print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30000"/>
                    </a14:imgEffect>
                    <a14:imgEffect>
                      <a14:brightnessContrast bright="3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" t="16868" r="-227" b="43127"/>
          <a:stretch/>
        </p:blipFill>
        <p:spPr bwMode="auto">
          <a:xfrm>
            <a:off x="-13260" y="1221514"/>
            <a:ext cx="9189006" cy="206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Prostokąt 14"/>
          <p:cNvSpPr/>
          <p:nvPr/>
        </p:nvSpPr>
        <p:spPr>
          <a:xfrm>
            <a:off x="-3930" y="1222690"/>
            <a:ext cx="9147930" cy="2058989"/>
          </a:xfrm>
          <a:prstGeom prst="rect">
            <a:avLst/>
          </a:prstGeom>
          <a:solidFill>
            <a:srgbClr val="66CCFF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6" name="Rectangle 15"/>
          <p:cNvSpPr/>
          <p:nvPr/>
        </p:nvSpPr>
        <p:spPr>
          <a:xfrm>
            <a:off x="3268003" y="3438026"/>
            <a:ext cx="2444708" cy="407804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pl-PL" sz="2200" cap="small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DYSPEBIT</a:t>
            </a:r>
            <a:endParaRPr lang="en-US" sz="2200" cap="small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1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3" name="Picture 3" descr="\\192.168.44.3\public3\1.DLA WSZYSTKICH\@marketing\OPAKOWANIA_ZDJĘCIA\IZOHAN_IZOBUD_W\IZOHAN_DYSPERBIT\Dysperbit_10_k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31" y="2230478"/>
            <a:ext cx="2144707" cy="1764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0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omasz\Pictures\APLIKACJA\converted\TIFF\1\IMG_2800_fundamenty_mieszanie_dysperbit_masa_wiadro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66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4" b="7940"/>
          <a:stretch/>
        </p:blipFill>
        <p:spPr bwMode="auto">
          <a:xfrm>
            <a:off x="5950425" y="-1192"/>
            <a:ext cx="3193576" cy="440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6"/>
          <p:cNvSpPr/>
          <p:nvPr/>
        </p:nvSpPr>
        <p:spPr>
          <a:xfrm>
            <a:off x="-1" y="-1190"/>
            <a:ext cx="3506875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419100" y="1746885"/>
            <a:ext cx="2667000" cy="2274175"/>
          </a:xfrm>
          <a:prstGeom prst="rect">
            <a:avLst/>
          </a:prstGeom>
          <a:solidFill>
            <a:srgbClr val="0099FF"/>
          </a:solidFill>
          <a:ln>
            <a:solidFill>
              <a:schemeClr val="bg1">
                <a:lumMod val="95000"/>
              </a:schemeClr>
            </a:solidFill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DYSPERBIT</a:t>
            </a:r>
          </a:p>
          <a:p>
            <a:pPr algn="l"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GRUNT ORAZ HYDROIZOLACJA</a:t>
            </a:r>
            <a:endParaRPr lang="es-ES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  <a:p>
            <a:pPr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PRZECIWWILGOCIOWA</a:t>
            </a:r>
            <a:endParaRPr lang="pl-PL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6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7"/>
          <p:cNvSpPr/>
          <p:nvPr/>
        </p:nvSpPr>
        <p:spPr>
          <a:xfrm>
            <a:off x="3507475" y="1763546"/>
            <a:ext cx="2442949" cy="2569934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 defTabSz="914400">
              <a:lnSpc>
                <a:spcPts val="1500"/>
              </a:lnSpc>
              <a:defRPr/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IZOHAN DYSPERBIT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dyspersyjna masa </a:t>
            </a:r>
          </a:p>
          <a:p>
            <a:pPr lvl="0" algn="ctr" defTabSz="914400">
              <a:lnSpc>
                <a:spcPts val="1500"/>
              </a:lnSpc>
              <a:defRPr/>
            </a:pPr>
            <a:r>
              <a:rPr lang="pl-PL" sz="1000" kern="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asfaltowo-kauczukowa</a:t>
            </a:r>
          </a:p>
          <a:p>
            <a:pPr lvl="0" algn="ctr" defTabSz="914400">
              <a:lnSpc>
                <a:spcPts val="1500"/>
              </a:lnSpc>
              <a:defRPr/>
            </a:pPr>
            <a:endParaRPr lang="pl-PL" sz="900" kern="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kern="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Zużycie: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przy pokryciach dachowych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0,5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na warstwę 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przy gruntowaniu 0,2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 przy wykonywaniu izolacji przeciwwilgociowych 1,5 kg/m</a:t>
            </a:r>
            <a:r>
              <a:rPr lang="pl-PL" sz="1000" spc="40" baseline="3000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2</a:t>
            </a: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/mm</a:t>
            </a:r>
          </a:p>
          <a:p>
            <a:pPr algn="ctr">
              <a:lnSpc>
                <a:spcPts val="1500"/>
              </a:lnSpc>
              <a:buFont typeface="Arial" pitchFamily="34" charset="0"/>
              <a:buChar char="•"/>
            </a:pPr>
            <a:endParaRPr lang="pl-PL" sz="900" dirty="0" smtClean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ctr">
              <a:lnSpc>
                <a:spcPts val="1500"/>
              </a:lnSpc>
            </a:pPr>
            <a:r>
              <a:rPr lang="pl-PL" sz="1200" b="1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Opakowanie: </a:t>
            </a:r>
          </a:p>
          <a:p>
            <a:pPr algn="ctr">
              <a:lnSpc>
                <a:spcPts val="1500"/>
              </a:lnSpc>
            </a:pPr>
            <a:r>
              <a:rPr lang="pl-PL" sz="1000" spc="40" dirty="0" smtClean="0">
                <a:latin typeface="Segoe UI" pitchFamily="34" charset="0"/>
                <a:ea typeface="Meiryo" panose="020B0604030504040204" pitchFamily="34" charset="-128"/>
                <a:cs typeface="Segoe UI" pitchFamily="34" charset="0"/>
              </a:rPr>
              <a:t>10 kg, 20 kg</a:t>
            </a:r>
            <a:endParaRPr lang="pl-PL" sz="1000" spc="40" dirty="0"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</p:txBody>
      </p:sp>
      <p:sp>
        <p:nvSpPr>
          <p:cNvPr id="49" name="Rectangle 8"/>
          <p:cNvSpPr/>
          <p:nvPr/>
        </p:nvSpPr>
        <p:spPr>
          <a:xfrm>
            <a:off x="419809" y="1779147"/>
            <a:ext cx="2666292" cy="21467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ct val="1500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Gruntowanie podłoży mineralnych pod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właściwą izolację po rozcieńczeniu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/>
            </a:r>
            <a:b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</a:b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wodą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1:1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Wykonywanie izolacji </a:t>
            </a:r>
            <a:r>
              <a:rPr lang="pl-PL" sz="1000" spc="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przeciwwilgo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-	</a:t>
            </a:r>
            <a:r>
              <a:rPr lang="pl-PL" sz="1000" spc="2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ciowych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.</a:t>
            </a:r>
          </a:p>
          <a:p>
            <a:pPr algn="just" defTabSz="266700">
              <a:lnSpc>
                <a:spcPct val="1500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ct val="1500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spc="4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Renowacja i konserwacja pokryć </a:t>
            </a:r>
            <a:r>
              <a:rPr lang="pl-PL" sz="10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dachowych.</a:t>
            </a:r>
            <a:endParaRPr lang="pl-PL" sz="10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1" name="Prostokąt 60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2" name="Obraz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9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2050" name="Picture 2" descr="\\192.168.44.3\public3\1.DlaWszystkich\@marketing\OPAKOWANIA_ZDJĘCIA\IZOHAN_IZOBUD_W\IZOHAN_DYSPERBIT\Dysperbit_10_kgK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96" y="477105"/>
            <a:ext cx="1323775" cy="108665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9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Obraz 6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847"/>
          <a:stretch/>
        </p:blipFill>
        <p:spPr>
          <a:xfrm>
            <a:off x="0" y="-8358"/>
            <a:ext cx="9140531" cy="447335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-1996" y="2445552"/>
            <a:ext cx="9144000" cy="0"/>
          </a:xfrm>
          <a:prstGeom prst="line">
            <a:avLst/>
          </a:prstGeom>
          <a:ln w="19050">
            <a:solidFill>
              <a:schemeClr val="bg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1"/>
          <p:cNvCxnSpPr/>
          <p:nvPr/>
        </p:nvCxnSpPr>
        <p:spPr>
          <a:xfrm>
            <a:off x="335393" y="352875"/>
            <a:ext cx="0" cy="477693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Prostokąt 74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76" name="Obraz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6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grpSp>
        <p:nvGrpSpPr>
          <p:cNvPr id="51" name="Group 18"/>
          <p:cNvGrpSpPr/>
          <p:nvPr/>
        </p:nvGrpSpPr>
        <p:grpSpPr>
          <a:xfrm flipV="1">
            <a:off x="1870032" y="2624225"/>
            <a:ext cx="1551348" cy="1376271"/>
            <a:chOff x="1301082" y="1936376"/>
            <a:chExt cx="1912926" cy="1379295"/>
          </a:xfrm>
        </p:grpSpPr>
        <p:cxnSp>
          <p:nvCxnSpPr>
            <p:cNvPr id="52" name="Straight Connector 1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2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21"/>
          <p:cNvSpPr txBox="1"/>
          <p:nvPr/>
        </p:nvSpPr>
        <p:spPr>
          <a:xfrm>
            <a:off x="7376903" y="2936818"/>
            <a:ext cx="1050477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właściwości</a:t>
            </a:r>
          </a:p>
          <a:p>
            <a:r>
              <a:rPr lang="pl-PL" sz="1100" b="1" kern="0" dirty="0" err="1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tiksotropowe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56" name="Group 23"/>
          <p:cNvGrpSpPr/>
          <p:nvPr/>
        </p:nvGrpSpPr>
        <p:grpSpPr>
          <a:xfrm>
            <a:off x="3286309" y="1826529"/>
            <a:ext cx="972110" cy="425818"/>
            <a:chOff x="1301082" y="1936376"/>
            <a:chExt cx="1912926" cy="380065"/>
          </a:xfrm>
        </p:grpSpPr>
        <p:cxnSp>
          <p:nvCxnSpPr>
            <p:cNvPr id="57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26"/>
          <p:cNvSpPr txBox="1"/>
          <p:nvPr/>
        </p:nvSpPr>
        <p:spPr>
          <a:xfrm>
            <a:off x="4596619" y="3250974"/>
            <a:ext cx="200627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może być stosowany 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 suche i wilgotne podłoże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grpSp>
        <p:nvGrpSpPr>
          <p:cNvPr id="72" name="Group 28"/>
          <p:cNvGrpSpPr/>
          <p:nvPr/>
        </p:nvGrpSpPr>
        <p:grpSpPr>
          <a:xfrm flipV="1">
            <a:off x="4579474" y="2630815"/>
            <a:ext cx="1938478" cy="1041763"/>
            <a:chOff x="1301082" y="1936376"/>
            <a:chExt cx="1912926" cy="1379295"/>
          </a:xfrm>
        </p:grpSpPr>
        <p:cxnSp>
          <p:nvCxnSpPr>
            <p:cNvPr id="73" name="Straight Connector 2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3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33"/>
          <p:cNvGrpSpPr/>
          <p:nvPr/>
        </p:nvGrpSpPr>
        <p:grpSpPr>
          <a:xfrm>
            <a:off x="5951756" y="812626"/>
            <a:ext cx="982444" cy="1497143"/>
            <a:chOff x="1301082" y="1936376"/>
            <a:chExt cx="1912926" cy="380065"/>
          </a:xfrm>
        </p:grpSpPr>
        <p:cxnSp>
          <p:nvCxnSpPr>
            <p:cNvPr id="83" name="Straight Connector 3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3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38"/>
          <p:cNvGrpSpPr/>
          <p:nvPr/>
        </p:nvGrpSpPr>
        <p:grpSpPr>
          <a:xfrm flipV="1">
            <a:off x="7348610" y="2637314"/>
            <a:ext cx="955066" cy="722547"/>
            <a:chOff x="1301082" y="1936376"/>
            <a:chExt cx="1912926" cy="1379295"/>
          </a:xfrm>
        </p:grpSpPr>
        <p:cxnSp>
          <p:nvCxnSpPr>
            <p:cNvPr id="87" name="Straight Connector 39"/>
            <p:cNvCxnSpPr/>
            <p:nvPr/>
          </p:nvCxnSpPr>
          <p:spPr>
            <a:xfrm flipV="1">
              <a:off x="1301082" y="1936376"/>
              <a:ext cx="0" cy="137929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40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9" name="Group 43"/>
          <p:cNvGrpSpPr/>
          <p:nvPr/>
        </p:nvGrpSpPr>
        <p:grpSpPr>
          <a:xfrm flipH="1">
            <a:off x="7406962" y="1323609"/>
            <a:ext cx="1237259" cy="919400"/>
            <a:chOff x="1301082" y="1936376"/>
            <a:chExt cx="1912926" cy="380065"/>
          </a:xfrm>
        </p:grpSpPr>
        <p:cxnSp>
          <p:nvCxnSpPr>
            <p:cNvPr id="90" name="Straight Connector 4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4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2" name="TextBox 26"/>
          <p:cNvSpPr txBox="1"/>
          <p:nvPr/>
        </p:nvSpPr>
        <p:spPr>
          <a:xfrm>
            <a:off x="5976207" y="381993"/>
            <a:ext cx="1123180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bardzo dobra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przyczepność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3" name="TextBox 21"/>
          <p:cNvSpPr txBox="1"/>
          <p:nvPr/>
        </p:nvSpPr>
        <p:spPr>
          <a:xfrm>
            <a:off x="3286309" y="1567348"/>
            <a:ext cx="1146693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wodochronny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4" name="TextBox 21"/>
          <p:cNvSpPr txBox="1"/>
          <p:nvPr/>
        </p:nvSpPr>
        <p:spPr>
          <a:xfrm>
            <a:off x="486803" y="1186335"/>
            <a:ext cx="1171642" cy="407804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łatwy i szybki</a:t>
            </a:r>
          </a:p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w stosowaniu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108" name="TextBox 26"/>
          <p:cNvSpPr txBox="1"/>
          <p:nvPr/>
        </p:nvSpPr>
        <p:spPr>
          <a:xfrm>
            <a:off x="7406962" y="1069250"/>
            <a:ext cx="1487817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odporny</a:t>
            </a:r>
          </a:p>
        </p:txBody>
      </p:sp>
      <p:sp>
        <p:nvSpPr>
          <p:cNvPr id="109" name="Text Placeholder 5"/>
          <p:cNvSpPr txBox="1">
            <a:spLocks/>
          </p:cNvSpPr>
          <p:nvPr/>
        </p:nvSpPr>
        <p:spPr>
          <a:xfrm>
            <a:off x="7403100" y="1340510"/>
            <a:ext cx="1246519" cy="4764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na działanie</a:t>
            </a:r>
          </a:p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czynników</a:t>
            </a:r>
          </a:p>
          <a:p>
            <a:pPr algn="l">
              <a:lnSpc>
                <a:spcPct val="110000"/>
              </a:lnSpc>
            </a:pPr>
            <a:r>
              <a:rPr lang="pl-PL" sz="1100" b="1" dirty="0" smtClean="0">
                <a:solidFill>
                  <a:schemeClr val="bg2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atmosferycznych</a:t>
            </a:r>
            <a:endParaRPr lang="id-ID" sz="1100" b="1" dirty="0">
              <a:solidFill>
                <a:schemeClr val="bg2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110" name="Text Placeholder 5"/>
          <p:cNvSpPr txBox="1">
            <a:spLocks/>
          </p:cNvSpPr>
          <p:nvPr/>
        </p:nvSpPr>
        <p:spPr>
          <a:xfrm>
            <a:off x="493726" y="1630487"/>
            <a:ext cx="1456312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1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gotowy do użycia</a:t>
            </a:r>
            <a:endParaRPr lang="pl-PL" sz="11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grpSp>
        <p:nvGrpSpPr>
          <p:cNvPr id="50" name="Group 23"/>
          <p:cNvGrpSpPr/>
          <p:nvPr/>
        </p:nvGrpSpPr>
        <p:grpSpPr>
          <a:xfrm>
            <a:off x="475966" y="1614072"/>
            <a:ext cx="1191925" cy="638275"/>
            <a:chOff x="1301082" y="1936376"/>
            <a:chExt cx="1912926" cy="380065"/>
          </a:xfrm>
        </p:grpSpPr>
        <p:cxnSp>
          <p:nvCxnSpPr>
            <p:cNvPr id="62" name="Straight Connector 24"/>
            <p:cNvCxnSpPr/>
            <p:nvPr/>
          </p:nvCxnSpPr>
          <p:spPr>
            <a:xfrm flipV="1">
              <a:off x="1301082" y="1936376"/>
              <a:ext cx="0" cy="380065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25"/>
            <p:cNvCxnSpPr/>
            <p:nvPr/>
          </p:nvCxnSpPr>
          <p:spPr>
            <a:xfrm>
              <a:off x="1301082" y="1936377"/>
              <a:ext cx="1912926" cy="0"/>
            </a:xfrm>
            <a:prstGeom prst="line">
              <a:avLst/>
            </a:prstGeom>
            <a:ln w="19050">
              <a:solidFill>
                <a:srgbClr val="7810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TextBox 21"/>
          <p:cNvSpPr txBox="1"/>
          <p:nvPr/>
        </p:nvSpPr>
        <p:spPr>
          <a:xfrm>
            <a:off x="1887604" y="3743754"/>
            <a:ext cx="1817576" cy="23852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pl-PL" sz="1100" b="1" kern="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bezrozpuszczalnikowy</a:t>
            </a:r>
            <a:endParaRPr lang="id-ID" sz="1100" b="1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sp>
        <p:nvSpPr>
          <p:cNvPr id="67" name="Text Placeholder 5"/>
          <p:cNvSpPr txBox="1">
            <a:spLocks/>
          </p:cNvSpPr>
          <p:nvPr/>
        </p:nvSpPr>
        <p:spPr>
          <a:xfrm>
            <a:off x="5976207" y="832178"/>
            <a:ext cx="1039361" cy="31605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ctr" defTabSz="914400" rtl="0" eaLnBrk="1" latinLnBrk="0" hangingPunct="1">
              <a:lnSpc>
                <a:spcPct val="86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4000"/>
              </a:lnSpc>
            </a:pPr>
            <a:r>
              <a:rPr lang="pl-PL" sz="11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do podłoży</a:t>
            </a:r>
          </a:p>
          <a:p>
            <a:pPr algn="l">
              <a:lnSpc>
                <a:spcPct val="114000"/>
              </a:lnSpc>
            </a:pPr>
            <a:r>
              <a:rPr lang="pl-PL" sz="1100" b="1" kern="0" dirty="0" smtClean="0">
                <a:solidFill>
                  <a:schemeClr val="bg1"/>
                </a:solidFill>
                <a:latin typeface="Segoe UI Semibold" panose="020B0702040204020203" pitchFamily="34" charset="0"/>
                <a:ea typeface="Meiryo" panose="020B0604030504040204" pitchFamily="34" charset="-128"/>
                <a:cs typeface="Segoe UI Semibold" panose="020B0702040204020203" pitchFamily="34" charset="0"/>
              </a:rPr>
              <a:t>mineralnych oraz papy</a:t>
            </a:r>
            <a:endParaRPr lang="pl-PL" sz="1100" b="1" kern="0" dirty="0">
              <a:solidFill>
                <a:schemeClr val="bg1"/>
              </a:solidFill>
              <a:latin typeface="Segoe UI Semibold" panose="020B0702040204020203" pitchFamily="34" charset="0"/>
              <a:ea typeface="Meiryo" panose="020B0604030504040204" pitchFamily="34" charset="-128"/>
              <a:cs typeface="Segoe UI Semibold" panose="020B0702040204020203" pitchFamily="34" charset="0"/>
            </a:endParaRPr>
          </a:p>
        </p:txBody>
      </p:sp>
      <p:sp>
        <p:nvSpPr>
          <p:cNvPr id="64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68" name="Oval 6"/>
          <p:cNvSpPr>
            <a:spLocks noChangeAspect="1" noChangeArrowheads="1"/>
          </p:cNvSpPr>
          <p:nvPr/>
        </p:nvSpPr>
        <p:spPr bwMode="auto">
          <a:xfrm>
            <a:off x="148935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70" name="Oval 6"/>
          <p:cNvSpPr>
            <a:spLocks noChangeAspect="1" noChangeArrowheads="1"/>
          </p:cNvSpPr>
          <p:nvPr/>
        </p:nvSpPr>
        <p:spPr bwMode="auto">
          <a:xfrm>
            <a:off x="1561387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99" name="Oval 6"/>
          <p:cNvSpPr>
            <a:spLocks noChangeAspect="1" noChangeArrowheads="1"/>
          </p:cNvSpPr>
          <p:nvPr/>
        </p:nvSpPr>
        <p:spPr bwMode="auto">
          <a:xfrm>
            <a:off x="2933511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01" name="Oval 6"/>
          <p:cNvSpPr>
            <a:spLocks noChangeAspect="1" noChangeArrowheads="1"/>
          </p:cNvSpPr>
          <p:nvPr/>
        </p:nvSpPr>
        <p:spPr bwMode="auto">
          <a:xfrm>
            <a:off x="4258419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06" name="Oval 6"/>
          <p:cNvSpPr>
            <a:spLocks noChangeAspect="1" noChangeArrowheads="1"/>
          </p:cNvSpPr>
          <p:nvPr/>
        </p:nvSpPr>
        <p:spPr bwMode="auto">
          <a:xfrm>
            <a:off x="5610824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11" name="Oval 6"/>
          <p:cNvSpPr>
            <a:spLocks noChangeAspect="1" noChangeArrowheads="1"/>
          </p:cNvSpPr>
          <p:nvPr/>
        </p:nvSpPr>
        <p:spPr bwMode="auto">
          <a:xfrm>
            <a:off x="7021802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113" name="Oval 6"/>
          <p:cNvSpPr>
            <a:spLocks noChangeAspect="1" noChangeArrowheads="1"/>
          </p:cNvSpPr>
          <p:nvPr/>
        </p:nvSpPr>
        <p:spPr bwMode="auto">
          <a:xfrm>
            <a:off x="8303675" y="2101672"/>
            <a:ext cx="657353" cy="657354"/>
          </a:xfrm>
          <a:prstGeom prst="ellipse">
            <a:avLst/>
          </a:prstGeom>
          <a:solidFill>
            <a:schemeClr val="bg2"/>
          </a:solidFill>
          <a:ln w="19050"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id-ID">
              <a:solidFill>
                <a:schemeClr val="bg2"/>
              </a:solidFill>
            </a:endParaRPr>
          </a:p>
        </p:txBody>
      </p:sp>
      <p:sp>
        <p:nvSpPr>
          <p:cNvPr id="93" name="AutoShape 1"/>
          <p:cNvSpPr>
            <a:spLocks/>
          </p:cNvSpPr>
          <p:nvPr/>
        </p:nvSpPr>
        <p:spPr bwMode="auto">
          <a:xfrm>
            <a:off x="445721" y="287122"/>
            <a:ext cx="3951705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800" b="1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IZOHAN DYSPERBIT </a:t>
            </a:r>
          </a:p>
          <a:p>
            <a:pPr algn="l">
              <a:defRPr/>
            </a:pP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WŁAŚCIWOŚCI</a:t>
            </a:r>
          </a:p>
        </p:txBody>
      </p:sp>
      <p:pic>
        <p:nvPicPr>
          <p:cNvPr id="7170" name="Picture 2" descr="\\IZOHANSMB\public3\Marzec.T\PREZENTACJE - GOTOWE\piktogramy\25_piktogramy_16x16m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7855" y="2182178"/>
            <a:ext cx="539728" cy="5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\\IZOHANSMB\public3\Marzec.T\PREZENTACJE - GOTOWE\piktogramy\29_piktogramy_16x16mm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602" y="2170099"/>
            <a:ext cx="539727" cy="5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\\IZOHANSMB\public3\Marzec.T\PREZENTACJE - GOTOWE\piktogramy\28_piktogramy_16x16mm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121" y="2171070"/>
            <a:ext cx="539728" cy="5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\\IZOHANSMB\public3\Marzec.T\PREZENTACJE - GOTOWE\piktogramy\27_piktogramy_16x16mm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631" y="2163427"/>
            <a:ext cx="539727" cy="5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\\IZOHANSMB\public3\Marzec.T\PREZENTACJE - GOTOWE\piktogramy\9_piktogramy_16x16mm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5300" y="2180259"/>
            <a:ext cx="539727" cy="53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\\IZOHANSMB\public3\Marzec.T\PREZENTACJE - GOTOWE\piktogramy\19_piktogramy_16x16mm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3" y="2157708"/>
            <a:ext cx="539727" cy="539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3" descr="\\192.168.44.3\public3\Marzec.T\PIKTOGRAMY\ikony\paczka_piktogramow\12_piktogramy_16x16mm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891" y="2206081"/>
            <a:ext cx="465992" cy="46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Obraz 7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Tomasz\Pictures\APLIKACJA\Making of\20170509_13231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225" t="-383" r="17172" b="66"/>
          <a:stretch/>
        </p:blipFill>
        <p:spPr bwMode="auto">
          <a:xfrm rot="5400000">
            <a:off x="-345660" y="344470"/>
            <a:ext cx="3652313" cy="2960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omasz\Desktop\IMG_2885_fundamenty_izolacja_izohan_wm_2k_szpachlowani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" r="12720" b="31281"/>
          <a:stretch/>
        </p:blipFill>
        <p:spPr bwMode="auto">
          <a:xfrm>
            <a:off x="2971839" y="-1188"/>
            <a:ext cx="3090206" cy="365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\\192.168.44.3\public3\1.ZDJECIA\@PRODUKTY\PAPY NEXLER\20160701_102155 barański nexler papa dach konserwacja dysperbit lat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105" r="12580"/>
          <a:stretch/>
        </p:blipFill>
        <p:spPr bwMode="auto">
          <a:xfrm>
            <a:off x="6084095" y="6431"/>
            <a:ext cx="3059905" cy="3637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Prostokąt 21"/>
          <p:cNvSpPr/>
          <p:nvPr/>
        </p:nvSpPr>
        <p:spPr>
          <a:xfrm>
            <a:off x="2969527" y="3675478"/>
            <a:ext cx="3088374" cy="976611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23" name="Prostokąt 22"/>
          <p:cNvSpPr/>
          <p:nvPr/>
        </p:nvSpPr>
        <p:spPr>
          <a:xfrm>
            <a:off x="6084094" y="3675478"/>
            <a:ext cx="3067526" cy="976611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0" y="3675479"/>
            <a:ext cx="2950110" cy="997126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 dirty="0"/>
          </a:p>
        </p:txBody>
      </p:sp>
      <p:sp>
        <p:nvSpPr>
          <p:cNvPr id="59" name="Prostokąt 58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60" name="Obraz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7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AutoShape 1"/>
          <p:cNvSpPr>
            <a:spLocks/>
          </p:cNvSpPr>
          <p:nvPr/>
        </p:nvSpPr>
        <p:spPr bwMode="auto">
          <a:xfrm>
            <a:off x="342341" y="3791943"/>
            <a:ext cx="2607769" cy="56268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GRUNTOWANIE </a:t>
            </a:r>
          </a:p>
          <a:p>
            <a:pPr algn="l">
              <a:defRPr/>
            </a:pPr>
            <a:r>
              <a:rPr lang="pl-PL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PODŁOŻY  MINERALNYCH</a:t>
            </a:r>
            <a:endParaRPr lang="pl-PL" spc="4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cxnSp>
        <p:nvCxnSpPr>
          <p:cNvPr id="21" name="Straight Connector 1"/>
          <p:cNvCxnSpPr/>
          <p:nvPr/>
        </p:nvCxnSpPr>
        <p:spPr>
          <a:xfrm flipH="1">
            <a:off x="198135" y="3789779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AutoShape 1"/>
          <p:cNvSpPr>
            <a:spLocks/>
          </p:cNvSpPr>
          <p:nvPr/>
        </p:nvSpPr>
        <p:spPr bwMode="auto">
          <a:xfrm>
            <a:off x="3348937" y="3794561"/>
            <a:ext cx="2607769" cy="561437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WYKONYWANIE IZOLACJI</a:t>
            </a:r>
          </a:p>
          <a:p>
            <a:pPr algn="l">
              <a:defRPr/>
            </a:pPr>
            <a:r>
              <a:rPr lang="pl-PL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PRZECIWWILGOCIOWEJ</a:t>
            </a:r>
          </a:p>
        </p:txBody>
      </p:sp>
      <p:sp>
        <p:nvSpPr>
          <p:cNvPr id="31" name="AutoShape 1"/>
          <p:cNvSpPr>
            <a:spLocks/>
          </p:cNvSpPr>
          <p:nvPr/>
        </p:nvSpPr>
        <p:spPr bwMode="auto">
          <a:xfrm>
            <a:off x="6441110" y="3791943"/>
            <a:ext cx="2550489" cy="56405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r>
              <a:rPr lang="pl-PL" sz="16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RENOWACJA</a:t>
            </a:r>
          </a:p>
          <a:p>
            <a:pPr algn="l">
              <a:defRPr/>
            </a:pPr>
            <a:r>
              <a:rPr lang="pl-PL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POKRYĆ DACHOWYCH</a:t>
            </a:r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cxnSp>
        <p:nvCxnSpPr>
          <p:cNvPr id="28" name="Straight Connector 1"/>
          <p:cNvCxnSpPr/>
          <p:nvPr/>
        </p:nvCxnSpPr>
        <p:spPr>
          <a:xfrm flipH="1">
            <a:off x="3199113" y="3788412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1"/>
          <p:cNvCxnSpPr/>
          <p:nvPr/>
        </p:nvCxnSpPr>
        <p:spPr>
          <a:xfrm flipH="1">
            <a:off x="6297691" y="3788411"/>
            <a:ext cx="788" cy="566219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Obraz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92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192.168.44.3\public3\1.ZDJECIA\@PRODUKTY\DYSPERBIT\IMG_0011_DYSPERBIT_wiadr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19" r="20514"/>
          <a:stretch/>
        </p:blipFill>
        <p:spPr bwMode="auto">
          <a:xfrm>
            <a:off x="4128723" y="-4484"/>
            <a:ext cx="5015278" cy="4409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DYSPERBIT</a:t>
            </a:r>
          </a:p>
          <a:p>
            <a:pPr algn="l"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pl-PL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236932" y="1193763"/>
            <a:ext cx="3545025" cy="294183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ZUŻYCIE: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gruntowanie 0,2 kg/m²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izolacja przeciwwilgociowa 1,5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kg/m²/mm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pokrycia dachowe 0,5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kg/m² 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 warstwę</a:t>
            </a: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CZAS TWORZENIA POWŁOKI: 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≤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6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godzin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ODPORNOŚĆ NA DESZCZ:	</a:t>
            </a:r>
            <a:r>
              <a:rPr lang="pl-PL" sz="100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po ok. 5 </a:t>
            </a:r>
            <a:r>
              <a:rPr lang="pl-PL" sz="10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godz.</a:t>
            </a:r>
            <a:endParaRPr lang="pl-PL" sz="100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SPŁYWNOŚĆ POWŁOKI W POZYCJI 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PIONOWEJ CZASIE 5 H W TEMP. 100 °C: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spływa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GIĘTKOŚĆ POWŁOKI PRZY PRZEGINANIU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NA WALCU O ø 30 MM  W TEMP. -10°C: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brak rys i pęknięć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5" name="Obraz 14" descr="Fotolia_55207126_XL_wyciet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8002" y="899842"/>
            <a:ext cx="2922950" cy="3505507"/>
          </a:xfrm>
          <a:prstGeom prst="rect">
            <a:avLst/>
          </a:prstGeom>
          <a:effectLst/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6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\\192.168.44.3\public3\1.ZDJECIA\@PRODUKTY\PAPY NEXLER\20160701_102214 barański nexler papa dach konserwacja dysperbit lato aaa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91" r="2652"/>
          <a:stretch/>
        </p:blipFill>
        <p:spPr bwMode="auto">
          <a:xfrm>
            <a:off x="4128722" y="-1"/>
            <a:ext cx="5015277" cy="440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6"/>
          <p:cNvSpPr/>
          <p:nvPr/>
        </p:nvSpPr>
        <p:spPr>
          <a:xfrm>
            <a:off x="1" y="-1190"/>
            <a:ext cx="4095478" cy="5144690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cxnSp>
        <p:nvCxnSpPr>
          <p:cNvPr id="25" name="Straight Connector 1"/>
          <p:cNvCxnSpPr/>
          <p:nvPr/>
        </p:nvCxnSpPr>
        <p:spPr>
          <a:xfrm flipH="1">
            <a:off x="334607" y="199450"/>
            <a:ext cx="787" cy="717835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rostokąt 25"/>
          <p:cNvSpPr/>
          <p:nvPr/>
        </p:nvSpPr>
        <p:spPr>
          <a:xfrm>
            <a:off x="0" y="4429125"/>
            <a:ext cx="9144000" cy="714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pl-PL">
              <a:solidFill>
                <a:prstClr val="white"/>
              </a:solidFill>
            </a:endParaRPr>
          </a:p>
        </p:txBody>
      </p:sp>
      <p:pic>
        <p:nvPicPr>
          <p:cNvPr id="29" name="Obraz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20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27" name="AutoShape 1"/>
          <p:cNvSpPr>
            <a:spLocks/>
          </p:cNvSpPr>
          <p:nvPr/>
        </p:nvSpPr>
        <p:spPr bwMode="auto">
          <a:xfrm>
            <a:off x="1" y="0"/>
            <a:ext cx="9143999" cy="140571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t"/>
          <a:lstStyle/>
          <a:p>
            <a:pPr algn="l">
              <a:defRPr/>
            </a:pPr>
            <a:endParaRPr lang="pl-PL" sz="1800" b="1" dirty="0" smtClean="0">
              <a:solidFill>
                <a:schemeClr val="bg2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  <a:sym typeface="League Gothic" charset="0"/>
            </a:endParaRPr>
          </a:p>
          <a:p>
            <a:pPr algn="l">
              <a:defRPr/>
            </a:pPr>
            <a:r>
              <a:rPr lang="pl-PL" sz="1800" b="1" dirty="0" smtClean="0">
                <a:solidFill>
                  <a:schemeClr val="bg2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       </a:t>
            </a:r>
            <a:r>
              <a:rPr lang="pl-PL" sz="1800" b="1" spc="40" dirty="0" smtClean="0">
                <a:solidFill>
                  <a:schemeClr val="bg1"/>
                </a:solidFill>
                <a:latin typeface="Segoe UI" pitchFamily="34" charset="0"/>
                <a:ea typeface="Meiryo" panose="020B0604030504040204" pitchFamily="34" charset="-128"/>
                <a:cs typeface="Segoe UI" pitchFamily="34" charset="0"/>
                <a:sym typeface="League Gothic" charset="0"/>
              </a:rPr>
              <a:t>IZOHAN DYSPERBIT</a:t>
            </a:r>
          </a:p>
          <a:p>
            <a:pPr algn="l">
              <a:defRPr/>
            </a:pPr>
            <a:r>
              <a:rPr lang="pl-PL" sz="160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        </a:t>
            </a:r>
            <a:r>
              <a:rPr lang="pl-PL" sz="1600" spc="4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  <a:sym typeface="League Gothic" charset="0"/>
              </a:rPr>
              <a:t>PARAMETRY TECHNICZNE</a:t>
            </a:r>
            <a:endParaRPr lang="pl-PL" sz="1600" spc="4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  <a:sym typeface="League Gothic" charset="0"/>
            </a:endParaRPr>
          </a:p>
        </p:txBody>
      </p:sp>
      <p:sp>
        <p:nvSpPr>
          <p:cNvPr id="28" name="Rectangle 8"/>
          <p:cNvSpPr/>
          <p:nvPr/>
        </p:nvSpPr>
        <p:spPr>
          <a:xfrm>
            <a:off x="236933" y="1409663"/>
            <a:ext cx="3174292" cy="25827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 defTabSz="266700">
              <a:lnSpc>
                <a:spcPts val="1400"/>
              </a:lnSpc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</a:t>
            </a: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pl-PL" sz="1000" b="1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PRZESIĄKLIWOŚĆ POWŁOKI PRZY DZIAŁANIU 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SŁUPA WODY 1000 MM  W CZASIE 48 H: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niedopuszczalna </a:t>
            </a:r>
            <a:endParaRPr lang="pl-PL" sz="1000" spc="1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endParaRPr lang="pl-PL" sz="900" spc="20" dirty="0" smtClean="0">
              <a:solidFill>
                <a:schemeClr val="bg1"/>
              </a:solidFill>
              <a:latin typeface="Segoe UI" pitchFamily="34" charset="0"/>
              <a:ea typeface="Meiryo" panose="020B0604030504040204" pitchFamily="34" charset="-128"/>
              <a:cs typeface="Segoe UI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spc="2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ZDOLNOŚĆ ROZCIEŃCZANIA MASY WODĄ:  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r>
              <a:rPr lang="pl-PL" sz="1000" b="1" spc="-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 	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nie </a:t>
            </a:r>
            <a:r>
              <a:rPr lang="pl-PL" sz="1000" spc="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mniej niż 200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%</a:t>
            </a: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 smtClean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-2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ZGODNOŚĆ Z NORMĄ: </a:t>
            </a:r>
            <a:r>
              <a:rPr lang="pl-PL" sz="1000" spc="2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PN-B-24000:1997 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  <a:spcBef>
                <a:spcPts val="0"/>
              </a:spcBef>
              <a:buClrTx/>
            </a:pP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APROBATA TECHNICZNA IBDIM:</a:t>
            </a: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AT/2005-03-1953/3</a:t>
            </a:r>
          </a:p>
          <a:p>
            <a:pPr algn="just" defTabSz="266700">
              <a:lnSpc>
                <a:spcPts val="1400"/>
              </a:lnSpc>
            </a:pPr>
            <a:endParaRPr lang="pl-PL" sz="1000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100" spc="2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►	</a:t>
            </a:r>
            <a:r>
              <a:rPr lang="pl-PL" sz="1000" b="1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ATEST HIGIENICZNY PZH:</a:t>
            </a:r>
            <a:endParaRPr lang="pl-PL" sz="1000" b="1" spc="1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  <a:p>
            <a:pPr algn="just" defTabSz="266700">
              <a:lnSpc>
                <a:spcPts val="1400"/>
              </a:lnSpc>
            </a:pPr>
            <a:r>
              <a:rPr lang="pl-PL" sz="1000" spc="10" dirty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	</a:t>
            </a:r>
            <a:r>
              <a:rPr lang="pl-PL" sz="1000" spc="10" dirty="0" smtClean="0">
                <a:solidFill>
                  <a:schemeClr val="bg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122/322/128/2015</a:t>
            </a:r>
            <a:endParaRPr lang="pl-PL" sz="1000" spc="20" dirty="0">
              <a:solidFill>
                <a:schemeClr val="bg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17" name="Obraz 16" descr="Fotolia_55207126_XL_wyciety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8002" y="899842"/>
            <a:ext cx="2922950" cy="3505507"/>
          </a:xfrm>
          <a:prstGeom prst="rect">
            <a:avLst/>
          </a:prstGeom>
          <a:effectLst/>
        </p:spPr>
      </p:pic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2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4792" y="1042996"/>
            <a:ext cx="5334417" cy="50013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pl-PL" sz="2800" spc="40" dirty="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Zapraszamy </a:t>
            </a:r>
            <a:r>
              <a:rPr lang="pl-PL" sz="2800" spc="40" smtClean="0">
                <a:solidFill>
                  <a:schemeClr val="accent1"/>
                </a:solidFill>
                <a:latin typeface="Segoe UI" panose="020B0502040204020203" pitchFamily="34" charset="0"/>
                <a:ea typeface="Meiryo" panose="020B0604030504040204" pitchFamily="34" charset="-128"/>
                <a:cs typeface="Segoe UI" panose="020B0502040204020203" pitchFamily="34" charset="0"/>
              </a:rPr>
              <a:t>do współpracy.</a:t>
            </a:r>
            <a:endParaRPr lang="id-ID" sz="2800" spc="40" dirty="0">
              <a:solidFill>
                <a:schemeClr val="accent1"/>
              </a:solidFill>
              <a:latin typeface="Segoe UI" panose="020B0502040204020203" pitchFamily="34" charset="0"/>
              <a:ea typeface="Meiryo" panose="020B0604030504040204" pitchFamily="34" charset="-128"/>
              <a:cs typeface="Segoe UI" panose="020B0502040204020203" pitchFamily="34" charset="0"/>
            </a:endParaRPr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t="2611" r="18806" b="21590"/>
          <a:stretch/>
        </p:blipFill>
        <p:spPr>
          <a:xfrm>
            <a:off x="-1" y="1620077"/>
            <a:ext cx="9144001" cy="2518371"/>
          </a:xfr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4146" y="4405351"/>
            <a:ext cx="9168146" cy="41031"/>
          </a:xfrm>
          <a:prstGeom prst="rect">
            <a:avLst/>
          </a:prstGeom>
        </p:spPr>
      </p:pic>
      <p:sp>
        <p:nvSpPr>
          <p:cNvPr id="14" name="Subtitle 2"/>
          <p:cNvSpPr txBox="1">
            <a:spLocks/>
          </p:cNvSpPr>
          <p:nvPr/>
        </p:nvSpPr>
        <p:spPr>
          <a:xfrm>
            <a:off x="1294907" y="4552181"/>
            <a:ext cx="1801943" cy="966201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www.izohan.pl 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info@izohan.pl</a:t>
            </a:r>
          </a:p>
          <a:p>
            <a:pPr marL="0" indent="0">
              <a:buNone/>
            </a:pPr>
            <a:r>
              <a:rPr lang="pl-PL" sz="800" dirty="0">
                <a:latin typeface="Segoe UI Semilight" pitchFamily="34" charset="0"/>
                <a:cs typeface="Segoe UI Semilight" pitchFamily="34" charset="0"/>
              </a:rPr>
              <a:t>Tel./fax. 58 781 45 85</a:t>
            </a:r>
            <a:endParaRPr lang="en-US" sz="800" dirty="0">
              <a:latin typeface="Segoe UI Semilight" pitchFamily="34" charset="0"/>
              <a:cs typeface="Segoe UI Semilight" pitchFamily="34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23112" y="4562567"/>
            <a:ext cx="1227044" cy="816740"/>
          </a:xfrm>
          <a:prstGeom prst="rect">
            <a:avLst/>
          </a:prstGeom>
        </p:spPr>
        <p:txBody>
          <a:bodyPr vert="horz" lIns="91420" tIns="45710" rIns="91420" bIns="4571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IZOHAN </a:t>
            </a: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sp.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z o.o. </a:t>
            </a:r>
          </a:p>
          <a:p>
            <a:pPr marL="0" indent="0">
              <a:buNone/>
            </a:pPr>
            <a:r>
              <a:rPr lang="pl-PL" sz="800" dirty="0" smtClean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ul. Łużycka </a:t>
            </a: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2,</a:t>
            </a:r>
          </a:p>
          <a:p>
            <a:pPr marL="0" indent="0">
              <a:buNone/>
            </a:pPr>
            <a:r>
              <a:rPr lang="pl-PL" sz="800" dirty="0">
                <a:solidFill>
                  <a:schemeClr val="bg1">
                    <a:lumMod val="50000"/>
                  </a:schemeClr>
                </a:solidFill>
                <a:latin typeface="Segoe UI Semilight" pitchFamily="34" charset="0"/>
                <a:cs typeface="Segoe UI Semilight" pitchFamily="34" charset="0"/>
              </a:rPr>
              <a:t>81-963 Gdynia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Segoe UI Semilight" pitchFamily="34" charset="0"/>
              <a:cs typeface="Segoe UI Semilight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384" y="4602083"/>
            <a:ext cx="6519977" cy="404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2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ontent">
  <a:themeElements>
    <a:clrScheme name="Motagua - Magneta - Light">
      <a:dk1>
        <a:srgbClr val="7E7E7E"/>
      </a:dk1>
      <a:lt1>
        <a:sysClr val="window" lastClr="FFFFFF"/>
      </a:lt1>
      <a:dk2>
        <a:srgbClr val="6B6B6B"/>
      </a:dk2>
      <a:lt2>
        <a:srgbClr val="FFFFFF"/>
      </a:lt2>
      <a:accent1>
        <a:srgbClr val="781033"/>
      </a:accent1>
      <a:accent2>
        <a:srgbClr val="981441"/>
      </a:accent2>
      <a:accent3>
        <a:srgbClr val="BA1A51"/>
      </a:accent3>
      <a:accent4>
        <a:srgbClr val="DC1E60"/>
      </a:accent4>
      <a:accent5>
        <a:srgbClr val="F8236F"/>
      </a:accent5>
      <a:accent6>
        <a:srgbClr val="445469"/>
      </a:accent6>
      <a:hlink>
        <a:srgbClr val="F33B48"/>
      </a:hlink>
      <a:folHlink>
        <a:srgbClr val="FFC000"/>
      </a:folHlink>
    </a:clrScheme>
    <a:fontScheme name="Niestandardowy 2">
      <a:majorFont>
        <a:latin typeface="HelveticaInseratPl"/>
        <a:ea typeface=""/>
        <a:cs typeface=""/>
      </a:majorFont>
      <a:minorFont>
        <a:latin typeface="HelveticaCondLightP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29180</TotalTime>
  <Words>309</Words>
  <Application>Microsoft Office PowerPoint</Application>
  <PresentationFormat>Pokaz na ekranie (16:9)</PresentationFormat>
  <Paragraphs>135</Paragraphs>
  <Slides>9</Slides>
  <Notes>1</Notes>
  <HiddenSlides>0</HiddenSlides>
  <MMClips>0</MMClips>
  <ScaleCrop>false</ScaleCrop>
  <HeadingPairs>
    <vt:vector size="6" baseType="variant"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Content</vt:lpstr>
      <vt:lpstr>1_Content</vt:lpstr>
      <vt:lpstr>2_Content</vt:lpstr>
      <vt:lpstr>CorelDRAW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Gary Steven</dc:creator>
  <cp:lastModifiedBy>marketing3</cp:lastModifiedBy>
  <cp:revision>3259</cp:revision>
  <cp:lastPrinted>2016-10-05T07:12:36Z</cp:lastPrinted>
  <dcterms:created xsi:type="dcterms:W3CDTF">2016-01-05T00:34:33Z</dcterms:created>
  <dcterms:modified xsi:type="dcterms:W3CDTF">2018-03-07T14:35:45Z</dcterms:modified>
</cp:coreProperties>
</file>